
<file path=[Content_Types].xml><?xml version="1.0" encoding="utf-8"?>
<Types xmlns="http://schemas.openxmlformats.org/package/2006/content-types">
  <Override PartName="/ppt/notesSlides/notesSlide2.xml" ContentType="application/vnd.openxmlformats-officedocument.presentationml.notesSlide+xml"/>
  <Override PartName="/ppt/tags/tag8.xml" ContentType="application/vnd.openxmlformats-officedocument.presentationml.tags+xml"/>
  <Override PartName="/ppt/diagrams/drawing2.xml" ContentType="application/vnd.ms-office.drawingml.diagramDrawing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tags/tag4.xml" ContentType="application/vnd.openxmlformats-officedocument.presentationml.tags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2.xml" ContentType="application/vnd.openxmlformats-officedocument.presentationml.tags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notesSlides/notesSlide14.xml" ContentType="application/vnd.openxmlformats-officedocument.presentationml.notesSlide+xml"/>
  <Override PartName="/ppt/tags/tag16.xml" ContentType="application/vnd.openxmlformats-officedocument.presentationml.tags+xml"/>
  <Override PartName="/docProps/custom.xml" ContentType="application/vnd.openxmlformats-officedocument.custom-properties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tags/tag14.xml" ContentType="application/vnd.openxmlformats-officedocument.presentationml.tags+xml"/>
  <Override PartName="/ppt/diagrams/layout1.xml" ContentType="application/vnd.openxmlformats-officedocument.drawingml.diagramLayout+xml"/>
  <Override PartName="/ppt/notesSlides/notesSlide7.xml" ContentType="application/vnd.openxmlformats-officedocument.presentationml.notesSlide+xml"/>
  <Override PartName="/ppt/diagrams/data2.xml" ContentType="application/vnd.openxmlformats-officedocument.drawingml.diagramData+xml"/>
  <Override PartName="/ppt/notesSlides/notesSlide10.xml" ContentType="application/vnd.openxmlformats-officedocument.presentationml.notesSlide+xml"/>
  <Override PartName="/ppt/tags/tag12.xml" ContentType="application/vnd.openxmlformats-officedocument.presentationml.tags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customXml/itemProps2.xml" ContentType="application/vnd.openxmlformats-officedocument.customXml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7.xml" ContentType="application/vnd.openxmlformats-officedocument.presentationml.tags+xml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tags/tag3.xml" ContentType="application/vnd.openxmlformats-officedocument.presentationml.tags+xml"/>
  <Override PartName="/ppt/diagrams/quickStyle1.xml" ContentType="application/vnd.openxmlformats-officedocument.drawingml.diagramStyle+xml"/>
  <Override PartName="/ppt/notesSlides/notesSlide17.xml" ContentType="application/vnd.openxmlformats-officedocument.presentationml.notesSlide+xml"/>
  <Override PartName="/ppt/presentation.xml" ContentType="application/vnd.openxmlformats-officedocument.presentationml.slideshow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tags/tag1.xml" ContentType="application/vnd.openxmlformats-officedocument.presentationml.tags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diagrams/layout2.xml" ContentType="application/vnd.openxmlformats-officedocument.drawingml.diagramLayout+xml"/>
  <Override PartName="/ppt/notesSlides/notesSlide11.xml" ContentType="application/vnd.openxmlformats-officedocument.presentationml.notesSlide+xml"/>
  <Override PartName="/ppt/tags/tag15.xml" ContentType="application/vnd.openxmlformats-officedocument.presentationml.tags+xml"/>
  <Override PartName="/ppt/notesSlides/notesSlide6.xml" ContentType="application/vnd.openxmlformats-officedocument.presentationml.notesSlide+xml"/>
  <Override PartName="/ppt/tags/tag13.xml" ContentType="application/vnd.openxmlformats-officedocument.presentationml.tags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tags/tag11.xml" ContentType="application/vnd.openxmlformats-officedocument.presentationml.tags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diagrams/colors1.xml" ContentType="application/vnd.openxmlformats-officedocument.drawingml.diagramColors+xml"/>
  <Override PartName="/ppt/tags/tag6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4"/>
  </p:sldMasterIdLst>
  <p:notesMasterIdLst>
    <p:notesMasterId r:id="rId23"/>
  </p:notesMasterIdLst>
  <p:handoutMasterIdLst>
    <p:handoutMasterId r:id="rId24"/>
  </p:handoutMasterIdLst>
  <p:sldIdLst>
    <p:sldId id="256" r:id="rId5"/>
    <p:sldId id="261" r:id="rId6"/>
    <p:sldId id="268" r:id="rId7"/>
    <p:sldId id="269" r:id="rId8"/>
    <p:sldId id="271" r:id="rId9"/>
    <p:sldId id="270" r:id="rId10"/>
    <p:sldId id="272" r:id="rId11"/>
    <p:sldId id="273" r:id="rId12"/>
    <p:sldId id="274" r:id="rId13"/>
    <p:sldId id="275" r:id="rId14"/>
    <p:sldId id="296" r:id="rId15"/>
    <p:sldId id="277" r:id="rId16"/>
    <p:sldId id="289" r:id="rId17"/>
    <p:sldId id="279" r:id="rId18"/>
    <p:sldId id="290" r:id="rId19"/>
    <p:sldId id="297" r:id="rId20"/>
    <p:sldId id="291" r:id="rId21"/>
    <p:sldId id="294" r:id="rId22"/>
  </p:sldIdLst>
  <p:sldSz cx="12192000" cy="6858000"/>
  <p:notesSz cx="6858000" cy="9144000"/>
  <p:defaultTextStyle>
    <a:defPPr rtl="0"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 xmlns="">
        <p14:section name="Sezione predefinita" id="{BC90C50C-AAF7-4229-BD80-230DCCA85229}">
          <p14:sldIdLst>
            <p14:sldId id="256"/>
            <p14:sldId id="261"/>
            <p14:sldId id="268"/>
            <p14:sldId id="269"/>
            <p14:sldId id="271"/>
            <p14:sldId id="270"/>
            <p14:sldId id="272"/>
            <p14:sldId id="273"/>
            <p14:sldId id="274"/>
            <p14:sldId id="275"/>
            <p14:sldId id="296"/>
          </p14:sldIdLst>
        </p14:section>
        <p14:section name="Sezione senza titolo" id="{FA6084CD-AA6B-4A6F-890C-A58C7610C37E}">
          <p14:sldIdLst>
            <p14:sldId id="277"/>
            <p14:sldId id="289"/>
            <p14:sldId id="279"/>
            <p14:sldId id="290"/>
            <p14:sldId id="297"/>
            <p14:sldId id="291"/>
            <p14:sldId id="294"/>
          </p14:sldIdLst>
        </p14:section>
      </p14:sectionLst>
    </p:ex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0"/>
      </p:ext>
    </p:extLst>
  </p:showPr>
  <p:clrMru>
    <a:srgbClr val="111111"/>
    <a:srgbClr val="0000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793D81CF-94F2-401A-BA57-92F5A7B2D0C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8959" autoAdjust="0"/>
    <p:restoredTop sz="96357" autoAdjust="0"/>
  </p:normalViewPr>
  <p:slideViewPr>
    <p:cSldViewPr snapToGrid="0">
      <p:cViewPr varScale="1">
        <p:scale>
          <a:sx n="71" d="100"/>
          <a:sy n="71" d="100"/>
        </p:scale>
        <p:origin x="-540" y="-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89" d="100"/>
          <a:sy n="89" d="100"/>
        </p:scale>
        <p:origin x="3012" y="66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7690721-DFB3-401B-BC36-6ADAD4EDC4B4}" type="doc">
      <dgm:prSet loTypeId="urn:microsoft.com/office/officeart/2005/8/layout/cycle6" loCatId="relationship" qsTypeId="urn:microsoft.com/office/officeart/2005/8/quickstyle/3d2" qsCatId="3D" csTypeId="urn:microsoft.com/office/officeart/2005/8/colors/accent1_2" csCatId="accent1" phldr="1"/>
      <dgm:spPr/>
    </dgm:pt>
    <dgm:pt modelId="{3203E257-AA6C-422A-963C-65618A77F1A4}">
      <dgm:prSet phldrT="[Testo]" custT="1"/>
      <dgm:spPr>
        <a:solidFill>
          <a:srgbClr val="FF6600"/>
        </a:solidFill>
      </dgm:spPr>
      <dgm:t>
        <a:bodyPr/>
        <a:lstStyle/>
        <a:p>
          <a:r>
            <a:rPr lang="it-IT" sz="1400" b="1" dirty="0"/>
            <a:t>Referente Alunni con Bisogni Educativi Speciali</a:t>
          </a:r>
        </a:p>
        <a:p>
          <a:r>
            <a:rPr lang="it-IT" sz="1400" dirty="0"/>
            <a:t>Prof. </a:t>
          </a:r>
          <a:r>
            <a:rPr lang="it-IT" sz="1400" dirty="0" err="1"/>
            <a:t>Chiriatti</a:t>
          </a:r>
          <a:r>
            <a:rPr lang="it-IT" sz="1400" dirty="0"/>
            <a:t> Cesario</a:t>
          </a:r>
        </a:p>
      </dgm:t>
    </dgm:pt>
    <dgm:pt modelId="{D8C75CEE-3A88-492E-842F-BF40038849DE}" type="parTrans" cxnId="{AD54905E-F637-4C01-80AD-73C7DF55E388}">
      <dgm:prSet/>
      <dgm:spPr/>
      <dgm:t>
        <a:bodyPr/>
        <a:lstStyle/>
        <a:p>
          <a:endParaRPr lang="it-IT"/>
        </a:p>
      </dgm:t>
    </dgm:pt>
    <dgm:pt modelId="{1BD9FA13-D00F-434B-9A82-8A55BFF42D4C}" type="sibTrans" cxnId="{AD54905E-F637-4C01-80AD-73C7DF55E388}">
      <dgm:prSet/>
      <dgm:spPr/>
      <dgm:t>
        <a:bodyPr/>
        <a:lstStyle/>
        <a:p>
          <a:endParaRPr lang="it-IT"/>
        </a:p>
      </dgm:t>
    </dgm:pt>
    <dgm:pt modelId="{5B92B25F-EBD2-4C1A-BFC4-AEE18422C8A8}">
      <dgm:prSet phldrT="[Testo]" custT="1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it-IT" sz="1400" b="1" dirty="0"/>
            <a:t>Collaboratore del </a:t>
          </a:r>
          <a:r>
            <a:rPr lang="it-IT" sz="1400" b="1" dirty="0" err="1"/>
            <a:t>D.S.</a:t>
          </a:r>
          <a:endParaRPr lang="it-IT" sz="1400" b="1" dirty="0"/>
        </a:p>
        <a:p>
          <a:r>
            <a:rPr lang="it-IT" sz="1400" dirty="0"/>
            <a:t>Prof.ssa </a:t>
          </a:r>
          <a:r>
            <a:rPr lang="it-IT" sz="1400" dirty="0" err="1"/>
            <a:t>Bruscagin</a:t>
          </a:r>
          <a:r>
            <a:rPr lang="it-IT" sz="1400" dirty="0"/>
            <a:t> Elisabetta</a:t>
          </a:r>
        </a:p>
      </dgm:t>
    </dgm:pt>
    <dgm:pt modelId="{AC46E184-DEFE-40B8-B08E-5ABD22D727CE}" type="parTrans" cxnId="{7F0AD5B4-54DF-4568-B1FF-3E9A430176C2}">
      <dgm:prSet/>
      <dgm:spPr/>
      <dgm:t>
        <a:bodyPr/>
        <a:lstStyle/>
        <a:p>
          <a:endParaRPr lang="it-IT"/>
        </a:p>
      </dgm:t>
    </dgm:pt>
    <dgm:pt modelId="{9F20A32F-8826-4770-98A9-636B57D5AF8A}" type="sibTrans" cxnId="{7F0AD5B4-54DF-4568-B1FF-3E9A430176C2}">
      <dgm:prSet/>
      <dgm:spPr/>
      <dgm:t>
        <a:bodyPr/>
        <a:lstStyle/>
        <a:p>
          <a:endParaRPr lang="it-IT"/>
        </a:p>
      </dgm:t>
    </dgm:pt>
    <dgm:pt modelId="{57DBC3A5-2050-4404-9FBF-D4F3A64FF2D5}">
      <dgm:prSet phldrT="[Testo]" custT="1"/>
      <dgm:spPr>
        <a:solidFill>
          <a:srgbClr val="0070C0"/>
        </a:solidFill>
      </dgm:spPr>
      <dgm:t>
        <a:bodyPr/>
        <a:lstStyle/>
        <a:p>
          <a:r>
            <a:rPr lang="it-IT" sz="1400" b="1" dirty="0"/>
            <a:t>Referente Alunni </a:t>
          </a:r>
          <a:r>
            <a:rPr lang="it-IT" sz="1400" b="1" dirty="0" err="1"/>
            <a:t>Dva</a:t>
          </a:r>
          <a:endParaRPr lang="it-IT" sz="1400" b="1" dirty="0"/>
        </a:p>
        <a:p>
          <a:r>
            <a:rPr lang="it-IT" sz="1400" dirty="0"/>
            <a:t>Prof. Salvia Gerardo</a:t>
          </a:r>
        </a:p>
      </dgm:t>
    </dgm:pt>
    <dgm:pt modelId="{5B969874-40EF-4626-B169-43AF1EC93613}" type="parTrans" cxnId="{11304945-CF5A-48BD-AF64-24AEE635D3C7}">
      <dgm:prSet/>
      <dgm:spPr/>
      <dgm:t>
        <a:bodyPr/>
        <a:lstStyle/>
        <a:p>
          <a:endParaRPr lang="it-IT"/>
        </a:p>
      </dgm:t>
    </dgm:pt>
    <dgm:pt modelId="{62E6F320-CB75-45C9-AEE1-F91C0BBA6A79}" type="sibTrans" cxnId="{11304945-CF5A-48BD-AF64-24AEE635D3C7}">
      <dgm:prSet/>
      <dgm:spPr/>
      <dgm:t>
        <a:bodyPr/>
        <a:lstStyle/>
        <a:p>
          <a:endParaRPr lang="it-IT"/>
        </a:p>
      </dgm:t>
    </dgm:pt>
    <dgm:pt modelId="{7B7BD5C6-AFC4-4F7C-B8AC-FFBDE791E426}">
      <dgm:prSet phldrT="[Testo]" custT="1"/>
      <dgm:spPr>
        <a:solidFill>
          <a:srgbClr val="FF5050"/>
        </a:solidFill>
      </dgm:spPr>
      <dgm:t>
        <a:bodyPr/>
        <a:lstStyle/>
        <a:p>
          <a:r>
            <a:rPr lang="it-IT" sz="1400" b="1" dirty="0"/>
            <a:t>Referente Area Salute </a:t>
          </a:r>
          <a:r>
            <a:rPr lang="it-IT" sz="1400" dirty="0"/>
            <a:t>Prof.ssa De Gioia Cecilia</a:t>
          </a:r>
        </a:p>
      </dgm:t>
    </dgm:pt>
    <dgm:pt modelId="{1327D520-7532-4C82-95C4-B13156F1320E}" type="parTrans" cxnId="{692D1C60-0373-4AA4-B23C-FB033594BE6A}">
      <dgm:prSet/>
      <dgm:spPr/>
      <dgm:t>
        <a:bodyPr/>
        <a:lstStyle/>
        <a:p>
          <a:endParaRPr lang="it-IT"/>
        </a:p>
      </dgm:t>
    </dgm:pt>
    <dgm:pt modelId="{7C65328B-2085-4108-876B-C38D88C21BD5}" type="sibTrans" cxnId="{692D1C60-0373-4AA4-B23C-FB033594BE6A}">
      <dgm:prSet/>
      <dgm:spPr/>
      <dgm:t>
        <a:bodyPr/>
        <a:lstStyle/>
        <a:p>
          <a:endParaRPr lang="it-IT"/>
        </a:p>
      </dgm:t>
    </dgm:pt>
    <dgm:pt modelId="{B9D65667-5B94-47CD-8975-2F2352B84AC2}">
      <dgm:prSet phldrT="[Testo]" custT="1"/>
      <dgm:spPr>
        <a:solidFill>
          <a:srgbClr val="C00000"/>
        </a:solidFill>
      </dgm:spPr>
      <dgm:t>
        <a:bodyPr/>
        <a:lstStyle/>
        <a:p>
          <a:r>
            <a:rPr lang="it-IT" sz="1400" b="1" dirty="0"/>
            <a:t>Referente Area Informatica </a:t>
          </a:r>
        </a:p>
        <a:p>
          <a:r>
            <a:rPr lang="it-IT" sz="1400" dirty="0"/>
            <a:t>Prof.ssa Fedele Maria Rosa</a:t>
          </a:r>
        </a:p>
      </dgm:t>
    </dgm:pt>
    <dgm:pt modelId="{9CF35C6B-D39E-4719-BE90-14087C86F065}" type="parTrans" cxnId="{3AB79191-EC4E-41C7-8AA4-AC95166612FB}">
      <dgm:prSet/>
      <dgm:spPr/>
      <dgm:t>
        <a:bodyPr/>
        <a:lstStyle/>
        <a:p>
          <a:endParaRPr lang="it-IT"/>
        </a:p>
      </dgm:t>
    </dgm:pt>
    <dgm:pt modelId="{0BE6FD47-C975-4048-A01C-9E2E8AE9573D}" type="sibTrans" cxnId="{3AB79191-EC4E-41C7-8AA4-AC95166612FB}">
      <dgm:prSet/>
      <dgm:spPr/>
      <dgm:t>
        <a:bodyPr/>
        <a:lstStyle/>
        <a:p>
          <a:endParaRPr lang="it-IT"/>
        </a:p>
      </dgm:t>
    </dgm:pt>
    <dgm:pt modelId="{CFE14E63-BAF8-4176-A2E2-F8ABB2C816A7}">
      <dgm:prSet phldrT="[Testo]" custT="1"/>
      <dgm:spPr>
        <a:solidFill>
          <a:srgbClr val="005C2A"/>
        </a:solidFill>
      </dgm:spPr>
      <dgm:t>
        <a:bodyPr/>
        <a:lstStyle/>
        <a:p>
          <a:r>
            <a:rPr lang="it-IT" sz="1400" b="1" dirty="0"/>
            <a:t>Referente Area Intercultura </a:t>
          </a:r>
        </a:p>
        <a:p>
          <a:r>
            <a:rPr lang="it-IT" sz="1400" dirty="0"/>
            <a:t>Prof. Barbaglia Roberto</a:t>
          </a:r>
        </a:p>
      </dgm:t>
    </dgm:pt>
    <dgm:pt modelId="{EACAA621-C282-4CB7-B365-559FBBEB3E7C}" type="parTrans" cxnId="{AAF08CB9-4507-4D70-84AC-24FA3183301B}">
      <dgm:prSet/>
      <dgm:spPr/>
      <dgm:t>
        <a:bodyPr/>
        <a:lstStyle/>
        <a:p>
          <a:endParaRPr lang="it-IT"/>
        </a:p>
      </dgm:t>
    </dgm:pt>
    <dgm:pt modelId="{054C92E9-5BC3-464C-881B-6F9896983FEA}" type="sibTrans" cxnId="{AAF08CB9-4507-4D70-84AC-24FA3183301B}">
      <dgm:prSet/>
      <dgm:spPr/>
      <dgm:t>
        <a:bodyPr/>
        <a:lstStyle/>
        <a:p>
          <a:endParaRPr lang="it-IT"/>
        </a:p>
      </dgm:t>
    </dgm:pt>
    <dgm:pt modelId="{A5D00EAD-D682-4C53-BD12-16C3A4AE2948}" type="pres">
      <dgm:prSet presAssocID="{E7690721-DFB3-401B-BC36-6ADAD4EDC4B4}" presName="cycle" presStyleCnt="0">
        <dgm:presLayoutVars>
          <dgm:dir/>
          <dgm:resizeHandles val="exact"/>
        </dgm:presLayoutVars>
      </dgm:prSet>
      <dgm:spPr/>
    </dgm:pt>
    <dgm:pt modelId="{671A0D95-94AD-4410-8581-7B800C282228}" type="pres">
      <dgm:prSet presAssocID="{57DBC3A5-2050-4404-9FBF-D4F3A64FF2D5}" presName="node" presStyleLbl="node1" presStyleIdx="0" presStyleCnt="6" custScaleX="125397" custScaleY="89879" custRadScaleRad="99089" custRadScaleInc="1999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37143023-C74D-405B-86C7-BD22ABCC34C7}" type="pres">
      <dgm:prSet presAssocID="{57DBC3A5-2050-4404-9FBF-D4F3A64FF2D5}" presName="spNode" presStyleCnt="0"/>
      <dgm:spPr/>
    </dgm:pt>
    <dgm:pt modelId="{65B228A7-6E29-40A5-BE80-C09835FF9D10}" type="pres">
      <dgm:prSet presAssocID="{62E6F320-CB75-45C9-AEE1-F91C0BBA6A79}" presName="sibTrans" presStyleLbl="sibTrans1D1" presStyleIdx="0" presStyleCnt="6"/>
      <dgm:spPr/>
      <dgm:t>
        <a:bodyPr/>
        <a:lstStyle/>
        <a:p>
          <a:endParaRPr lang="it-IT"/>
        </a:p>
      </dgm:t>
    </dgm:pt>
    <dgm:pt modelId="{953CAB11-2AC0-4E68-B669-84B907587E30}" type="pres">
      <dgm:prSet presAssocID="{3203E257-AA6C-422A-963C-65618A77F1A4}" presName="node" presStyleLbl="node1" presStyleIdx="1" presStyleCnt="6" custScaleX="131842" custScaleY="114764" custRadScaleRad="103838" custRadScaleInc="79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5FF7852F-E15E-46B7-AA2A-CC2B6EDBF793}" type="pres">
      <dgm:prSet presAssocID="{3203E257-AA6C-422A-963C-65618A77F1A4}" presName="spNode" presStyleCnt="0"/>
      <dgm:spPr/>
    </dgm:pt>
    <dgm:pt modelId="{FE08F4E2-49B3-4DBF-82D6-8FFCB2534CFD}" type="pres">
      <dgm:prSet presAssocID="{1BD9FA13-D00F-434B-9A82-8A55BFF42D4C}" presName="sibTrans" presStyleLbl="sibTrans1D1" presStyleIdx="1" presStyleCnt="6"/>
      <dgm:spPr/>
      <dgm:t>
        <a:bodyPr/>
        <a:lstStyle/>
        <a:p>
          <a:endParaRPr lang="it-IT"/>
        </a:p>
      </dgm:t>
    </dgm:pt>
    <dgm:pt modelId="{E67F2C49-5C45-4017-904D-ED51ECDBBB40}" type="pres">
      <dgm:prSet presAssocID="{5B92B25F-EBD2-4C1A-BFC4-AEE18422C8A8}" presName="node" presStyleLbl="node1" presStyleIdx="2" presStyleCnt="6" custScaleX="128623" custScaleY="101758" custRadScaleRad="106612" custRadScaleInc="-34380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85F8D933-C4E3-4665-9053-650DA8479C77}" type="pres">
      <dgm:prSet presAssocID="{5B92B25F-EBD2-4C1A-BFC4-AEE18422C8A8}" presName="spNode" presStyleCnt="0"/>
      <dgm:spPr/>
    </dgm:pt>
    <dgm:pt modelId="{132B7BC2-48B2-4DF5-884B-F0D43C6FCDA9}" type="pres">
      <dgm:prSet presAssocID="{9F20A32F-8826-4770-98A9-636B57D5AF8A}" presName="sibTrans" presStyleLbl="sibTrans1D1" presStyleIdx="2" presStyleCnt="6"/>
      <dgm:spPr/>
      <dgm:t>
        <a:bodyPr/>
        <a:lstStyle/>
        <a:p>
          <a:endParaRPr lang="it-IT"/>
        </a:p>
      </dgm:t>
    </dgm:pt>
    <dgm:pt modelId="{A35A7D1F-953F-4CD1-B2C7-9BDE5707C135}" type="pres">
      <dgm:prSet presAssocID="{7B7BD5C6-AFC4-4F7C-B8AC-FFBDE791E426}" presName="node" presStyleLbl="node1" presStyleIdx="3" presStyleCnt="6" custScaleX="130254" custScaleY="91044" custRadScaleRad="96894" custRadScaleInc="-1437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7504863E-B9E3-4D2D-AA59-DF10DEE0025E}" type="pres">
      <dgm:prSet presAssocID="{7B7BD5C6-AFC4-4F7C-B8AC-FFBDE791E426}" presName="spNode" presStyleCnt="0"/>
      <dgm:spPr/>
    </dgm:pt>
    <dgm:pt modelId="{37A8195B-3790-499D-9462-70416915E68A}" type="pres">
      <dgm:prSet presAssocID="{7C65328B-2085-4108-876B-C38D88C21BD5}" presName="sibTrans" presStyleLbl="sibTrans1D1" presStyleIdx="3" presStyleCnt="6"/>
      <dgm:spPr/>
      <dgm:t>
        <a:bodyPr/>
        <a:lstStyle/>
        <a:p>
          <a:endParaRPr lang="it-IT"/>
        </a:p>
      </dgm:t>
    </dgm:pt>
    <dgm:pt modelId="{46F7BB5B-2BE2-4689-9543-6398FE4D4E03}" type="pres">
      <dgm:prSet presAssocID="{B9D65667-5B94-47CD-8975-2F2352B84AC2}" presName="node" presStyleLbl="node1" presStyleIdx="4" presStyleCnt="6" custScaleX="129726" custScaleY="110135" custRadScaleRad="106554" custRadScaleInc="29092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6EC87311-8684-4FE7-A313-186EE4159A28}" type="pres">
      <dgm:prSet presAssocID="{B9D65667-5B94-47CD-8975-2F2352B84AC2}" presName="spNode" presStyleCnt="0"/>
      <dgm:spPr/>
    </dgm:pt>
    <dgm:pt modelId="{8AA5ACFC-6AE9-47B1-AB56-C8E9A9EEB387}" type="pres">
      <dgm:prSet presAssocID="{0BE6FD47-C975-4048-A01C-9E2E8AE9573D}" presName="sibTrans" presStyleLbl="sibTrans1D1" presStyleIdx="4" presStyleCnt="6"/>
      <dgm:spPr/>
      <dgm:t>
        <a:bodyPr/>
        <a:lstStyle/>
        <a:p>
          <a:endParaRPr lang="it-IT"/>
        </a:p>
      </dgm:t>
    </dgm:pt>
    <dgm:pt modelId="{2D16747F-BEAD-449C-A475-EE8C0753D9B0}" type="pres">
      <dgm:prSet presAssocID="{CFE14E63-BAF8-4176-A2E2-F8ABB2C816A7}" presName="node" presStyleLbl="node1" presStyleIdx="5" presStyleCnt="6" custScaleX="123346" custScaleY="97781" custRadScaleRad="109268" custRadScaleInc="-8896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806FE95A-28B9-4603-B876-1195E076025E}" type="pres">
      <dgm:prSet presAssocID="{CFE14E63-BAF8-4176-A2E2-F8ABB2C816A7}" presName="spNode" presStyleCnt="0"/>
      <dgm:spPr/>
    </dgm:pt>
    <dgm:pt modelId="{8EEB6F8A-E474-41C8-A74F-3F65AFF45A1E}" type="pres">
      <dgm:prSet presAssocID="{054C92E9-5BC3-464C-881B-6F9896983FEA}" presName="sibTrans" presStyleLbl="sibTrans1D1" presStyleIdx="5" presStyleCnt="6"/>
      <dgm:spPr/>
      <dgm:t>
        <a:bodyPr/>
        <a:lstStyle/>
        <a:p>
          <a:endParaRPr lang="it-IT"/>
        </a:p>
      </dgm:t>
    </dgm:pt>
  </dgm:ptLst>
  <dgm:cxnLst>
    <dgm:cxn modelId="{2EC2AF5B-CA05-47B3-9CA9-7AD09FF1C0E3}" type="presOf" srcId="{3203E257-AA6C-422A-963C-65618A77F1A4}" destId="{953CAB11-2AC0-4E68-B669-84B907587E30}" srcOrd="0" destOrd="0" presId="urn:microsoft.com/office/officeart/2005/8/layout/cycle6"/>
    <dgm:cxn modelId="{D81FE204-2635-4E5C-BFEA-7A52905DF5F5}" type="presOf" srcId="{E7690721-DFB3-401B-BC36-6ADAD4EDC4B4}" destId="{A5D00EAD-D682-4C53-BD12-16C3A4AE2948}" srcOrd="0" destOrd="0" presId="urn:microsoft.com/office/officeart/2005/8/layout/cycle6"/>
    <dgm:cxn modelId="{11304945-CF5A-48BD-AF64-24AEE635D3C7}" srcId="{E7690721-DFB3-401B-BC36-6ADAD4EDC4B4}" destId="{57DBC3A5-2050-4404-9FBF-D4F3A64FF2D5}" srcOrd="0" destOrd="0" parTransId="{5B969874-40EF-4626-B169-43AF1EC93613}" sibTransId="{62E6F320-CB75-45C9-AEE1-F91C0BBA6A79}"/>
    <dgm:cxn modelId="{7F0AD5B4-54DF-4568-B1FF-3E9A430176C2}" srcId="{E7690721-DFB3-401B-BC36-6ADAD4EDC4B4}" destId="{5B92B25F-EBD2-4C1A-BFC4-AEE18422C8A8}" srcOrd="2" destOrd="0" parTransId="{AC46E184-DEFE-40B8-B08E-5ABD22D727CE}" sibTransId="{9F20A32F-8826-4770-98A9-636B57D5AF8A}"/>
    <dgm:cxn modelId="{AAF08CB9-4507-4D70-84AC-24FA3183301B}" srcId="{E7690721-DFB3-401B-BC36-6ADAD4EDC4B4}" destId="{CFE14E63-BAF8-4176-A2E2-F8ABB2C816A7}" srcOrd="5" destOrd="0" parTransId="{EACAA621-C282-4CB7-B365-559FBBEB3E7C}" sibTransId="{054C92E9-5BC3-464C-881B-6F9896983FEA}"/>
    <dgm:cxn modelId="{56DE2F26-F891-4B78-9D3F-7C993624ED39}" type="presOf" srcId="{7B7BD5C6-AFC4-4F7C-B8AC-FFBDE791E426}" destId="{A35A7D1F-953F-4CD1-B2C7-9BDE5707C135}" srcOrd="0" destOrd="0" presId="urn:microsoft.com/office/officeart/2005/8/layout/cycle6"/>
    <dgm:cxn modelId="{0900E4DC-904F-47FC-B4A2-0D4E979A5E38}" type="presOf" srcId="{CFE14E63-BAF8-4176-A2E2-F8ABB2C816A7}" destId="{2D16747F-BEAD-449C-A475-EE8C0753D9B0}" srcOrd="0" destOrd="0" presId="urn:microsoft.com/office/officeart/2005/8/layout/cycle6"/>
    <dgm:cxn modelId="{B3DB1AD4-651B-4763-8FE1-EFCA15937058}" type="presOf" srcId="{9F20A32F-8826-4770-98A9-636B57D5AF8A}" destId="{132B7BC2-48B2-4DF5-884B-F0D43C6FCDA9}" srcOrd="0" destOrd="0" presId="urn:microsoft.com/office/officeart/2005/8/layout/cycle6"/>
    <dgm:cxn modelId="{64869256-53AB-4CFF-9706-B7CA504A6341}" type="presOf" srcId="{B9D65667-5B94-47CD-8975-2F2352B84AC2}" destId="{46F7BB5B-2BE2-4689-9543-6398FE4D4E03}" srcOrd="0" destOrd="0" presId="urn:microsoft.com/office/officeart/2005/8/layout/cycle6"/>
    <dgm:cxn modelId="{51F2FB17-6270-4724-A762-07F187BA18AF}" type="presOf" srcId="{7C65328B-2085-4108-876B-C38D88C21BD5}" destId="{37A8195B-3790-499D-9462-70416915E68A}" srcOrd="0" destOrd="0" presId="urn:microsoft.com/office/officeart/2005/8/layout/cycle6"/>
    <dgm:cxn modelId="{D28C2933-9E2B-4BC9-987C-7AD3865A3A2B}" type="presOf" srcId="{5B92B25F-EBD2-4C1A-BFC4-AEE18422C8A8}" destId="{E67F2C49-5C45-4017-904D-ED51ECDBBB40}" srcOrd="0" destOrd="0" presId="urn:microsoft.com/office/officeart/2005/8/layout/cycle6"/>
    <dgm:cxn modelId="{AD54905E-F637-4C01-80AD-73C7DF55E388}" srcId="{E7690721-DFB3-401B-BC36-6ADAD4EDC4B4}" destId="{3203E257-AA6C-422A-963C-65618A77F1A4}" srcOrd="1" destOrd="0" parTransId="{D8C75CEE-3A88-492E-842F-BF40038849DE}" sibTransId="{1BD9FA13-D00F-434B-9A82-8A55BFF42D4C}"/>
    <dgm:cxn modelId="{C5E420CF-D28E-4978-AF7B-93C7F4120A7B}" type="presOf" srcId="{0BE6FD47-C975-4048-A01C-9E2E8AE9573D}" destId="{8AA5ACFC-6AE9-47B1-AB56-C8E9A9EEB387}" srcOrd="0" destOrd="0" presId="urn:microsoft.com/office/officeart/2005/8/layout/cycle6"/>
    <dgm:cxn modelId="{F23BBD63-85A8-4365-9708-581ECB001D65}" type="presOf" srcId="{57DBC3A5-2050-4404-9FBF-D4F3A64FF2D5}" destId="{671A0D95-94AD-4410-8581-7B800C282228}" srcOrd="0" destOrd="0" presId="urn:microsoft.com/office/officeart/2005/8/layout/cycle6"/>
    <dgm:cxn modelId="{3AB79191-EC4E-41C7-8AA4-AC95166612FB}" srcId="{E7690721-DFB3-401B-BC36-6ADAD4EDC4B4}" destId="{B9D65667-5B94-47CD-8975-2F2352B84AC2}" srcOrd="4" destOrd="0" parTransId="{9CF35C6B-D39E-4719-BE90-14087C86F065}" sibTransId="{0BE6FD47-C975-4048-A01C-9E2E8AE9573D}"/>
    <dgm:cxn modelId="{1CECF4C7-36B7-4A0E-8541-BDE2A48C0A4D}" type="presOf" srcId="{054C92E9-5BC3-464C-881B-6F9896983FEA}" destId="{8EEB6F8A-E474-41C8-A74F-3F65AFF45A1E}" srcOrd="0" destOrd="0" presId="urn:microsoft.com/office/officeart/2005/8/layout/cycle6"/>
    <dgm:cxn modelId="{692D1C60-0373-4AA4-B23C-FB033594BE6A}" srcId="{E7690721-DFB3-401B-BC36-6ADAD4EDC4B4}" destId="{7B7BD5C6-AFC4-4F7C-B8AC-FFBDE791E426}" srcOrd="3" destOrd="0" parTransId="{1327D520-7532-4C82-95C4-B13156F1320E}" sibTransId="{7C65328B-2085-4108-876B-C38D88C21BD5}"/>
    <dgm:cxn modelId="{DE962496-BB4F-4567-A084-CF2FA036A74D}" type="presOf" srcId="{1BD9FA13-D00F-434B-9A82-8A55BFF42D4C}" destId="{FE08F4E2-49B3-4DBF-82D6-8FFCB2534CFD}" srcOrd="0" destOrd="0" presId="urn:microsoft.com/office/officeart/2005/8/layout/cycle6"/>
    <dgm:cxn modelId="{F1BCFADC-8849-4A03-9BDC-E976092D7151}" type="presOf" srcId="{62E6F320-CB75-45C9-AEE1-F91C0BBA6A79}" destId="{65B228A7-6E29-40A5-BE80-C09835FF9D10}" srcOrd="0" destOrd="0" presId="urn:microsoft.com/office/officeart/2005/8/layout/cycle6"/>
    <dgm:cxn modelId="{91DE086E-4715-4343-8AD5-392A9B990819}" type="presParOf" srcId="{A5D00EAD-D682-4C53-BD12-16C3A4AE2948}" destId="{671A0D95-94AD-4410-8581-7B800C282228}" srcOrd="0" destOrd="0" presId="urn:microsoft.com/office/officeart/2005/8/layout/cycle6"/>
    <dgm:cxn modelId="{4A28A478-8C4D-421D-A39E-544679DD969F}" type="presParOf" srcId="{A5D00EAD-D682-4C53-BD12-16C3A4AE2948}" destId="{37143023-C74D-405B-86C7-BD22ABCC34C7}" srcOrd="1" destOrd="0" presId="urn:microsoft.com/office/officeart/2005/8/layout/cycle6"/>
    <dgm:cxn modelId="{D863AC8D-CE89-4E0E-940A-C434DC73C2AC}" type="presParOf" srcId="{A5D00EAD-D682-4C53-BD12-16C3A4AE2948}" destId="{65B228A7-6E29-40A5-BE80-C09835FF9D10}" srcOrd="2" destOrd="0" presId="urn:microsoft.com/office/officeart/2005/8/layout/cycle6"/>
    <dgm:cxn modelId="{7F08236D-FA41-4C73-852C-8B515743EAB3}" type="presParOf" srcId="{A5D00EAD-D682-4C53-BD12-16C3A4AE2948}" destId="{953CAB11-2AC0-4E68-B669-84B907587E30}" srcOrd="3" destOrd="0" presId="urn:microsoft.com/office/officeart/2005/8/layout/cycle6"/>
    <dgm:cxn modelId="{044DC2B8-D3F0-4607-85B6-5839B418B228}" type="presParOf" srcId="{A5D00EAD-D682-4C53-BD12-16C3A4AE2948}" destId="{5FF7852F-E15E-46B7-AA2A-CC2B6EDBF793}" srcOrd="4" destOrd="0" presId="urn:microsoft.com/office/officeart/2005/8/layout/cycle6"/>
    <dgm:cxn modelId="{F90C3E79-9BC2-4C9C-ADC6-412FDFC37D5F}" type="presParOf" srcId="{A5D00EAD-D682-4C53-BD12-16C3A4AE2948}" destId="{FE08F4E2-49B3-4DBF-82D6-8FFCB2534CFD}" srcOrd="5" destOrd="0" presId="urn:microsoft.com/office/officeart/2005/8/layout/cycle6"/>
    <dgm:cxn modelId="{61759DA0-B4B1-4F57-A94C-17BB58421397}" type="presParOf" srcId="{A5D00EAD-D682-4C53-BD12-16C3A4AE2948}" destId="{E67F2C49-5C45-4017-904D-ED51ECDBBB40}" srcOrd="6" destOrd="0" presId="urn:microsoft.com/office/officeart/2005/8/layout/cycle6"/>
    <dgm:cxn modelId="{41897B17-3A5E-47B8-BEED-8CD4A664CA63}" type="presParOf" srcId="{A5D00EAD-D682-4C53-BD12-16C3A4AE2948}" destId="{85F8D933-C4E3-4665-9053-650DA8479C77}" srcOrd="7" destOrd="0" presId="urn:microsoft.com/office/officeart/2005/8/layout/cycle6"/>
    <dgm:cxn modelId="{546B3E7B-6F84-434C-AF59-9C04A8E618F1}" type="presParOf" srcId="{A5D00EAD-D682-4C53-BD12-16C3A4AE2948}" destId="{132B7BC2-48B2-4DF5-884B-F0D43C6FCDA9}" srcOrd="8" destOrd="0" presId="urn:microsoft.com/office/officeart/2005/8/layout/cycle6"/>
    <dgm:cxn modelId="{5F56FAC3-AABD-456B-A00D-FDD6C6BF0A34}" type="presParOf" srcId="{A5D00EAD-D682-4C53-BD12-16C3A4AE2948}" destId="{A35A7D1F-953F-4CD1-B2C7-9BDE5707C135}" srcOrd="9" destOrd="0" presId="urn:microsoft.com/office/officeart/2005/8/layout/cycle6"/>
    <dgm:cxn modelId="{B2CB6ED6-377B-40F4-A9BF-A08B4AC833B5}" type="presParOf" srcId="{A5D00EAD-D682-4C53-BD12-16C3A4AE2948}" destId="{7504863E-B9E3-4D2D-AA59-DF10DEE0025E}" srcOrd="10" destOrd="0" presId="urn:microsoft.com/office/officeart/2005/8/layout/cycle6"/>
    <dgm:cxn modelId="{0034C2BF-67A6-4683-A5BE-E79C97C45B7F}" type="presParOf" srcId="{A5D00EAD-D682-4C53-BD12-16C3A4AE2948}" destId="{37A8195B-3790-499D-9462-70416915E68A}" srcOrd="11" destOrd="0" presId="urn:microsoft.com/office/officeart/2005/8/layout/cycle6"/>
    <dgm:cxn modelId="{E50686D1-4FA6-4036-9C88-3FA7B91C8698}" type="presParOf" srcId="{A5D00EAD-D682-4C53-BD12-16C3A4AE2948}" destId="{46F7BB5B-2BE2-4689-9543-6398FE4D4E03}" srcOrd="12" destOrd="0" presId="urn:microsoft.com/office/officeart/2005/8/layout/cycle6"/>
    <dgm:cxn modelId="{D3F1ED19-3F1C-489C-8CC1-273C1E3D6EEB}" type="presParOf" srcId="{A5D00EAD-D682-4C53-BD12-16C3A4AE2948}" destId="{6EC87311-8684-4FE7-A313-186EE4159A28}" srcOrd="13" destOrd="0" presId="urn:microsoft.com/office/officeart/2005/8/layout/cycle6"/>
    <dgm:cxn modelId="{2A8E154E-ACD1-42DE-9A1F-F37D05E21539}" type="presParOf" srcId="{A5D00EAD-D682-4C53-BD12-16C3A4AE2948}" destId="{8AA5ACFC-6AE9-47B1-AB56-C8E9A9EEB387}" srcOrd="14" destOrd="0" presId="urn:microsoft.com/office/officeart/2005/8/layout/cycle6"/>
    <dgm:cxn modelId="{F4609613-FB8B-4D27-BFB7-BAD9F665EC52}" type="presParOf" srcId="{A5D00EAD-D682-4C53-BD12-16C3A4AE2948}" destId="{2D16747F-BEAD-449C-A475-EE8C0753D9B0}" srcOrd="15" destOrd="0" presId="urn:microsoft.com/office/officeart/2005/8/layout/cycle6"/>
    <dgm:cxn modelId="{B9BFE5E3-8BCC-4213-A1E1-EE9852A62120}" type="presParOf" srcId="{A5D00EAD-D682-4C53-BD12-16C3A4AE2948}" destId="{806FE95A-28B9-4603-B876-1195E076025E}" srcOrd="16" destOrd="0" presId="urn:microsoft.com/office/officeart/2005/8/layout/cycle6"/>
    <dgm:cxn modelId="{DAE3F219-6AB0-4999-9681-ACDA8775E735}" type="presParOf" srcId="{A5D00EAD-D682-4C53-BD12-16C3A4AE2948}" destId="{8EEB6F8A-E474-41C8-A74F-3F65AFF45A1E}" srcOrd="17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9B1B41F-D892-4150-B369-97489A5E60CC}" type="doc">
      <dgm:prSet loTypeId="urn:microsoft.com/office/officeart/2005/8/layout/radial6" loCatId="cycle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it-IT"/>
        </a:p>
      </dgm:t>
    </dgm:pt>
    <dgm:pt modelId="{A8B863CC-1E53-4452-B5F9-5FE10EE45F49}">
      <dgm:prSet phldrT="[Testo]"/>
      <dgm:spPr>
        <a:ln>
          <a:solidFill>
            <a:srgbClr val="111111"/>
          </a:solidFill>
        </a:ln>
      </dgm:spPr>
      <dgm:t>
        <a:bodyPr/>
        <a:lstStyle/>
        <a:p>
          <a:r>
            <a:rPr lang="it-IT" b="1" dirty="0"/>
            <a:t>Rapporti Scuola-Famiglia</a:t>
          </a:r>
        </a:p>
      </dgm:t>
    </dgm:pt>
    <dgm:pt modelId="{8873C410-8C97-4ED9-809F-0F9E90251921}" type="parTrans" cxnId="{99FC752E-ED5B-4758-8E4B-D1D815D368E2}">
      <dgm:prSet/>
      <dgm:spPr/>
      <dgm:t>
        <a:bodyPr/>
        <a:lstStyle/>
        <a:p>
          <a:endParaRPr lang="it-IT"/>
        </a:p>
      </dgm:t>
    </dgm:pt>
    <dgm:pt modelId="{C3FAAACD-90E8-45FF-B47E-7B09EB73D8AC}" type="sibTrans" cxnId="{99FC752E-ED5B-4758-8E4B-D1D815D368E2}">
      <dgm:prSet/>
      <dgm:spPr/>
      <dgm:t>
        <a:bodyPr/>
        <a:lstStyle/>
        <a:p>
          <a:endParaRPr lang="it-IT"/>
        </a:p>
      </dgm:t>
    </dgm:pt>
    <dgm:pt modelId="{62012BB5-3912-4F01-A309-1F665A1C26D2}">
      <dgm:prSet phldrT="[Testo]" custT="1"/>
      <dgm:spPr>
        <a:ln>
          <a:solidFill>
            <a:srgbClr val="111111"/>
          </a:solidFill>
        </a:ln>
      </dgm:spPr>
      <dgm:t>
        <a:bodyPr/>
        <a:lstStyle/>
        <a:p>
          <a:r>
            <a:rPr lang="it-IT" sz="1800" dirty="0"/>
            <a:t>Consigli di classe</a:t>
          </a:r>
        </a:p>
      </dgm:t>
    </dgm:pt>
    <dgm:pt modelId="{548FA29C-CB6E-41CA-BCAD-6C20FCD65D46}" type="parTrans" cxnId="{E42B137D-1749-484A-AD3C-1F7793742741}">
      <dgm:prSet/>
      <dgm:spPr/>
      <dgm:t>
        <a:bodyPr/>
        <a:lstStyle/>
        <a:p>
          <a:endParaRPr lang="it-IT"/>
        </a:p>
      </dgm:t>
    </dgm:pt>
    <dgm:pt modelId="{297FFD70-DF10-40B3-A1A4-B02B4D9460BF}" type="sibTrans" cxnId="{E42B137D-1749-484A-AD3C-1F7793742741}">
      <dgm:prSet/>
      <dgm:spPr/>
      <dgm:t>
        <a:bodyPr/>
        <a:lstStyle/>
        <a:p>
          <a:endParaRPr lang="it-IT"/>
        </a:p>
      </dgm:t>
    </dgm:pt>
    <dgm:pt modelId="{237678A1-1895-4C87-938B-1F9035576004}">
      <dgm:prSet phldrT="[Testo]" custT="1"/>
      <dgm:spPr>
        <a:ln>
          <a:solidFill>
            <a:srgbClr val="111111"/>
          </a:solidFill>
        </a:ln>
      </dgm:spPr>
      <dgm:t>
        <a:bodyPr/>
        <a:lstStyle/>
        <a:p>
          <a:r>
            <a:rPr lang="it-IT" sz="2000" dirty="0"/>
            <a:t>Colloqui individuali</a:t>
          </a:r>
        </a:p>
      </dgm:t>
    </dgm:pt>
    <dgm:pt modelId="{F83414A9-D615-49ED-9605-53B95E6F7054}" type="parTrans" cxnId="{5A3BC22A-A0F9-463B-8C06-6E2E07487A51}">
      <dgm:prSet/>
      <dgm:spPr/>
      <dgm:t>
        <a:bodyPr/>
        <a:lstStyle/>
        <a:p>
          <a:endParaRPr lang="it-IT"/>
        </a:p>
      </dgm:t>
    </dgm:pt>
    <dgm:pt modelId="{F2071969-BE66-4E2D-A797-5B34106B9A8E}" type="sibTrans" cxnId="{5A3BC22A-A0F9-463B-8C06-6E2E07487A51}">
      <dgm:prSet/>
      <dgm:spPr/>
      <dgm:t>
        <a:bodyPr/>
        <a:lstStyle/>
        <a:p>
          <a:endParaRPr lang="it-IT"/>
        </a:p>
      </dgm:t>
    </dgm:pt>
    <dgm:pt modelId="{65770133-6E2D-469F-B117-C616BA3EDF94}">
      <dgm:prSet phldrT="[Testo]" custT="1"/>
      <dgm:spPr>
        <a:ln>
          <a:solidFill>
            <a:srgbClr val="111111"/>
          </a:solidFill>
        </a:ln>
      </dgm:spPr>
      <dgm:t>
        <a:bodyPr/>
        <a:lstStyle/>
        <a:p>
          <a:r>
            <a:rPr lang="it-IT" sz="1800" dirty="0"/>
            <a:t>Incontri a scuola e nel territorio (spettacoli, feste di fine anno…)</a:t>
          </a:r>
        </a:p>
      </dgm:t>
    </dgm:pt>
    <dgm:pt modelId="{CD297319-A81C-4BD4-AA9A-D5B74D32548C}" type="sibTrans" cxnId="{E6A5BB7A-A881-48FD-A1E1-2D1EE7C68672}">
      <dgm:prSet/>
      <dgm:spPr/>
      <dgm:t>
        <a:bodyPr/>
        <a:lstStyle/>
        <a:p>
          <a:endParaRPr lang="it-IT"/>
        </a:p>
      </dgm:t>
    </dgm:pt>
    <dgm:pt modelId="{B1306E14-FE28-429C-BE58-A4B34C33AABD}" type="parTrans" cxnId="{E6A5BB7A-A881-48FD-A1E1-2D1EE7C68672}">
      <dgm:prSet/>
      <dgm:spPr/>
      <dgm:t>
        <a:bodyPr/>
        <a:lstStyle/>
        <a:p>
          <a:endParaRPr lang="it-IT"/>
        </a:p>
      </dgm:t>
    </dgm:pt>
    <dgm:pt modelId="{F4F42B49-52F4-4EBB-9D86-55451955E87E}">
      <dgm:prSet phldrT="[Testo]" custT="1"/>
      <dgm:spPr>
        <a:ln>
          <a:solidFill>
            <a:srgbClr val="111111"/>
          </a:solidFill>
        </a:ln>
      </dgm:spPr>
      <dgm:t>
        <a:bodyPr/>
        <a:lstStyle/>
        <a:p>
          <a:r>
            <a:rPr lang="it-IT" sz="1800" b="0" dirty="0">
              <a:solidFill>
                <a:schemeClr val="bg1"/>
              </a:solidFill>
            </a:rPr>
            <a:t>Assemblee di classe per illustrare la programmazione e gli itinerari di lavoro</a:t>
          </a:r>
        </a:p>
      </dgm:t>
    </dgm:pt>
    <dgm:pt modelId="{F3B5784D-74F0-4138-8583-3C98DE843449}" type="sibTrans" cxnId="{7DF9FCA2-7570-44E9-A174-A26ADA9811D9}">
      <dgm:prSet/>
      <dgm:spPr/>
      <dgm:t>
        <a:bodyPr/>
        <a:lstStyle/>
        <a:p>
          <a:endParaRPr lang="it-IT"/>
        </a:p>
      </dgm:t>
    </dgm:pt>
    <dgm:pt modelId="{BCB68BBA-0C29-4248-A365-CAA269B35131}" type="parTrans" cxnId="{7DF9FCA2-7570-44E9-A174-A26ADA9811D9}">
      <dgm:prSet/>
      <dgm:spPr/>
      <dgm:t>
        <a:bodyPr/>
        <a:lstStyle/>
        <a:p>
          <a:endParaRPr lang="it-IT"/>
        </a:p>
      </dgm:t>
    </dgm:pt>
    <dgm:pt modelId="{E00A6F1C-18EF-4DAA-9428-64743045535A}">
      <dgm:prSet phldrT="[Testo]" custT="1"/>
      <dgm:spPr>
        <a:ln>
          <a:solidFill>
            <a:srgbClr val="111111"/>
          </a:solidFill>
        </a:ln>
      </dgm:spPr>
      <dgm:t>
        <a:bodyPr/>
        <a:lstStyle/>
        <a:p>
          <a:r>
            <a:rPr lang="it-IT" sz="2000" dirty="0"/>
            <a:t>Riunioni di presentazione di progetti e attività svolte dagli alunni</a:t>
          </a:r>
        </a:p>
      </dgm:t>
    </dgm:pt>
    <dgm:pt modelId="{A79B3F11-FEB1-44BE-ACD8-9787D8D0F3C2}" type="parTrans" cxnId="{626EB025-4365-4C74-8C81-77B4DFAC1477}">
      <dgm:prSet/>
      <dgm:spPr/>
      <dgm:t>
        <a:bodyPr/>
        <a:lstStyle/>
        <a:p>
          <a:endParaRPr lang="it-IT"/>
        </a:p>
      </dgm:t>
    </dgm:pt>
    <dgm:pt modelId="{25BDBFE1-F352-4E2C-97FA-CBED82190433}" type="sibTrans" cxnId="{626EB025-4365-4C74-8C81-77B4DFAC1477}">
      <dgm:prSet/>
      <dgm:spPr/>
      <dgm:t>
        <a:bodyPr/>
        <a:lstStyle/>
        <a:p>
          <a:endParaRPr lang="it-IT"/>
        </a:p>
      </dgm:t>
    </dgm:pt>
    <dgm:pt modelId="{88AF7B8A-69F1-45A1-BB56-926BA3E44DF6}">
      <dgm:prSet phldrT="[Testo]" custT="1"/>
      <dgm:spPr>
        <a:ln>
          <a:solidFill>
            <a:srgbClr val="111111"/>
          </a:solidFill>
        </a:ln>
      </dgm:spPr>
      <dgm:t>
        <a:bodyPr/>
        <a:lstStyle/>
        <a:p>
          <a:r>
            <a:rPr lang="it-IT" sz="2000" dirty="0">
              <a:solidFill>
                <a:schemeClr val="bg1"/>
              </a:solidFill>
            </a:rPr>
            <a:t>Proposte di iniziative a sostegno delle famiglie o del singolo alunno</a:t>
          </a:r>
        </a:p>
      </dgm:t>
    </dgm:pt>
    <dgm:pt modelId="{2BFCD7C7-791A-4E1F-A7E4-9BBE8685CDE0}" type="parTrans" cxnId="{62025184-CF72-44BA-9268-04F4C9BBFF36}">
      <dgm:prSet/>
      <dgm:spPr/>
      <dgm:t>
        <a:bodyPr/>
        <a:lstStyle/>
        <a:p>
          <a:endParaRPr lang="it-IT"/>
        </a:p>
      </dgm:t>
    </dgm:pt>
    <dgm:pt modelId="{60FA5723-575C-4CD9-B6F3-51F5CC81FAD0}" type="sibTrans" cxnId="{62025184-CF72-44BA-9268-04F4C9BBFF36}">
      <dgm:prSet/>
      <dgm:spPr/>
      <dgm:t>
        <a:bodyPr/>
        <a:lstStyle/>
        <a:p>
          <a:endParaRPr lang="it-IT"/>
        </a:p>
      </dgm:t>
    </dgm:pt>
    <dgm:pt modelId="{D1DBA352-BA36-46BA-B69D-CFAAFF162B41}">
      <dgm:prSet phldrT="[Testo]" custT="1"/>
      <dgm:spPr>
        <a:ln>
          <a:solidFill>
            <a:srgbClr val="111111"/>
          </a:solidFill>
        </a:ln>
      </dgm:spPr>
      <dgm:t>
        <a:bodyPr/>
        <a:lstStyle/>
        <a:p>
          <a:r>
            <a:rPr lang="it-IT" sz="1800" dirty="0"/>
            <a:t>Offerte di iniziative extrascolastiche e di giochi sportivi</a:t>
          </a:r>
        </a:p>
      </dgm:t>
    </dgm:pt>
    <dgm:pt modelId="{7D8EBB71-32F0-46E4-9C8E-D0BE6D0D7DB7}" type="parTrans" cxnId="{C91078F6-E412-401C-BD2D-E3692FD98F17}">
      <dgm:prSet/>
      <dgm:spPr/>
      <dgm:t>
        <a:bodyPr/>
        <a:lstStyle/>
        <a:p>
          <a:endParaRPr lang="it-IT"/>
        </a:p>
      </dgm:t>
    </dgm:pt>
    <dgm:pt modelId="{4F2E2BFE-1D3F-420F-BC5C-264463AF4415}" type="sibTrans" cxnId="{C91078F6-E412-401C-BD2D-E3692FD98F17}">
      <dgm:prSet/>
      <dgm:spPr/>
      <dgm:t>
        <a:bodyPr/>
        <a:lstStyle/>
        <a:p>
          <a:endParaRPr lang="it-IT"/>
        </a:p>
      </dgm:t>
    </dgm:pt>
    <dgm:pt modelId="{C106E9BC-4F66-4067-9CAC-83B8676C5961}" type="pres">
      <dgm:prSet presAssocID="{69B1B41F-D892-4150-B369-97489A5E60CC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CF0D049C-2E68-44BB-A8D1-89252ECCAD90}" type="pres">
      <dgm:prSet presAssocID="{A8B863CC-1E53-4452-B5F9-5FE10EE45F49}" presName="centerShape" presStyleLbl="node0" presStyleIdx="0" presStyleCnt="1"/>
      <dgm:spPr/>
      <dgm:t>
        <a:bodyPr/>
        <a:lstStyle/>
        <a:p>
          <a:endParaRPr lang="it-IT"/>
        </a:p>
      </dgm:t>
    </dgm:pt>
    <dgm:pt modelId="{81A939EE-B3BA-4216-96D0-ADC9231120D9}" type="pres">
      <dgm:prSet presAssocID="{62012BB5-3912-4F01-A309-1F665A1C26D2}" presName="node" presStyleLbl="node1" presStyleIdx="0" presStyleCnt="7" custScaleX="119583" custScaleY="109027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ADB63A2B-B0E0-49EA-8249-C17C02603972}" type="pres">
      <dgm:prSet presAssocID="{62012BB5-3912-4F01-A309-1F665A1C26D2}" presName="dummy" presStyleCnt="0"/>
      <dgm:spPr/>
    </dgm:pt>
    <dgm:pt modelId="{4EB0BDB2-053B-47BE-A2CD-9C5A0568E280}" type="pres">
      <dgm:prSet presAssocID="{297FFD70-DF10-40B3-A1A4-B02B4D9460BF}" presName="sibTrans" presStyleLbl="sibTrans2D1" presStyleIdx="0" presStyleCnt="7"/>
      <dgm:spPr/>
      <dgm:t>
        <a:bodyPr/>
        <a:lstStyle/>
        <a:p>
          <a:endParaRPr lang="it-IT"/>
        </a:p>
      </dgm:t>
    </dgm:pt>
    <dgm:pt modelId="{A51AA879-EF67-4A34-BC15-B37BA01105A0}" type="pres">
      <dgm:prSet presAssocID="{D1DBA352-BA36-46BA-B69D-CFAAFF162B41}" presName="node" presStyleLbl="node1" presStyleIdx="1" presStyleCnt="7" custScaleX="172614" custScaleY="146688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90297969-A86E-4F44-90B4-24E02954F808}" type="pres">
      <dgm:prSet presAssocID="{D1DBA352-BA36-46BA-B69D-CFAAFF162B41}" presName="dummy" presStyleCnt="0"/>
      <dgm:spPr/>
    </dgm:pt>
    <dgm:pt modelId="{2D8F2D1D-8563-4788-945A-DBAD57A102DF}" type="pres">
      <dgm:prSet presAssocID="{4F2E2BFE-1D3F-420F-BC5C-264463AF4415}" presName="sibTrans" presStyleLbl="sibTrans2D1" presStyleIdx="1" presStyleCnt="7"/>
      <dgm:spPr/>
      <dgm:t>
        <a:bodyPr/>
        <a:lstStyle/>
        <a:p>
          <a:endParaRPr lang="it-IT"/>
        </a:p>
      </dgm:t>
    </dgm:pt>
    <dgm:pt modelId="{A65BE341-2FC7-4FE1-9B32-7F83DEFBFF6F}" type="pres">
      <dgm:prSet presAssocID="{F4F42B49-52F4-4EBB-9D86-55451955E87E}" presName="node" presStyleLbl="node1" presStyleIdx="2" presStyleCnt="7" custScaleX="176850" custScaleY="162288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56338B82-F867-4D29-909A-B5A4125B8EF2}" type="pres">
      <dgm:prSet presAssocID="{F4F42B49-52F4-4EBB-9D86-55451955E87E}" presName="dummy" presStyleCnt="0"/>
      <dgm:spPr/>
    </dgm:pt>
    <dgm:pt modelId="{B5ED4DE4-A74D-4389-BE24-7E44C1ECDA6D}" type="pres">
      <dgm:prSet presAssocID="{F3B5784D-74F0-4138-8583-3C98DE843449}" presName="sibTrans" presStyleLbl="sibTrans2D1" presStyleIdx="2" presStyleCnt="7"/>
      <dgm:spPr/>
      <dgm:t>
        <a:bodyPr/>
        <a:lstStyle/>
        <a:p>
          <a:endParaRPr lang="it-IT"/>
        </a:p>
      </dgm:t>
    </dgm:pt>
    <dgm:pt modelId="{D7C36D05-5CDA-45D9-8716-A5C6C79D677F}" type="pres">
      <dgm:prSet presAssocID="{65770133-6E2D-469F-B117-C616BA3EDF94}" presName="node" presStyleLbl="node1" presStyleIdx="3" presStyleCnt="7" custScaleX="135381" custScaleY="128289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E3B0D5BC-8340-4AEE-88C7-B61199274379}" type="pres">
      <dgm:prSet presAssocID="{65770133-6E2D-469F-B117-C616BA3EDF94}" presName="dummy" presStyleCnt="0"/>
      <dgm:spPr/>
    </dgm:pt>
    <dgm:pt modelId="{5AC0E93D-C601-475B-8331-D75786CD19A3}" type="pres">
      <dgm:prSet presAssocID="{CD297319-A81C-4BD4-AA9A-D5B74D32548C}" presName="sibTrans" presStyleLbl="sibTrans2D1" presStyleIdx="3" presStyleCnt="7"/>
      <dgm:spPr/>
      <dgm:t>
        <a:bodyPr/>
        <a:lstStyle/>
        <a:p>
          <a:endParaRPr lang="it-IT"/>
        </a:p>
      </dgm:t>
    </dgm:pt>
    <dgm:pt modelId="{0D96DEF2-2C73-4F3D-8BF2-E5A09C0D43DD}" type="pres">
      <dgm:prSet presAssocID="{237678A1-1895-4C87-938B-1F9035576004}" presName="node" presStyleLbl="node1" presStyleIdx="4" presStyleCnt="7" custScaleX="126056" custScaleY="117168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5A57E130-59D7-4960-9DA6-F2CD794362A0}" type="pres">
      <dgm:prSet presAssocID="{237678A1-1895-4C87-938B-1F9035576004}" presName="dummy" presStyleCnt="0"/>
      <dgm:spPr/>
    </dgm:pt>
    <dgm:pt modelId="{4B9CDE21-29E7-4A73-A39C-54B8A85FCACE}" type="pres">
      <dgm:prSet presAssocID="{F2071969-BE66-4E2D-A797-5B34106B9A8E}" presName="sibTrans" presStyleLbl="sibTrans2D1" presStyleIdx="4" presStyleCnt="7"/>
      <dgm:spPr/>
      <dgm:t>
        <a:bodyPr/>
        <a:lstStyle/>
        <a:p>
          <a:endParaRPr lang="it-IT"/>
        </a:p>
      </dgm:t>
    </dgm:pt>
    <dgm:pt modelId="{2CEE182B-3993-498D-89AD-BAA46AAE95B3}" type="pres">
      <dgm:prSet presAssocID="{E00A6F1C-18EF-4DAA-9428-64743045535A}" presName="node" presStyleLbl="node1" presStyleIdx="5" presStyleCnt="7" custScaleX="168003" custScaleY="15225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865C010E-10D3-464A-95F4-76E64D8AA59D}" type="pres">
      <dgm:prSet presAssocID="{E00A6F1C-18EF-4DAA-9428-64743045535A}" presName="dummy" presStyleCnt="0"/>
      <dgm:spPr/>
    </dgm:pt>
    <dgm:pt modelId="{F97A8E10-94E4-4D58-BC48-75A481A5EBE3}" type="pres">
      <dgm:prSet presAssocID="{25BDBFE1-F352-4E2C-97FA-CBED82190433}" presName="sibTrans" presStyleLbl="sibTrans2D1" presStyleIdx="5" presStyleCnt="7"/>
      <dgm:spPr/>
      <dgm:t>
        <a:bodyPr/>
        <a:lstStyle/>
        <a:p>
          <a:endParaRPr lang="it-IT"/>
        </a:p>
      </dgm:t>
    </dgm:pt>
    <dgm:pt modelId="{E45EC14F-B41E-4B36-82E0-0D95D6BF284D}" type="pres">
      <dgm:prSet presAssocID="{88AF7B8A-69F1-45A1-BB56-926BA3E44DF6}" presName="node" presStyleLbl="node1" presStyleIdx="6" presStyleCnt="7" custScaleX="169259" custScaleY="146688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E5463350-1F4D-47B5-8872-8B1FBB476D85}" type="pres">
      <dgm:prSet presAssocID="{88AF7B8A-69F1-45A1-BB56-926BA3E44DF6}" presName="dummy" presStyleCnt="0"/>
      <dgm:spPr/>
    </dgm:pt>
    <dgm:pt modelId="{90E74D6F-4BFE-4B35-89C2-FD5F57E511F4}" type="pres">
      <dgm:prSet presAssocID="{60FA5723-575C-4CD9-B6F3-51F5CC81FAD0}" presName="sibTrans" presStyleLbl="sibTrans2D1" presStyleIdx="6" presStyleCnt="7"/>
      <dgm:spPr/>
      <dgm:t>
        <a:bodyPr/>
        <a:lstStyle/>
        <a:p>
          <a:endParaRPr lang="it-IT"/>
        </a:p>
      </dgm:t>
    </dgm:pt>
  </dgm:ptLst>
  <dgm:cxnLst>
    <dgm:cxn modelId="{85ECBE67-1BE2-4FC3-8503-418CAF381246}" type="presOf" srcId="{D1DBA352-BA36-46BA-B69D-CFAAFF162B41}" destId="{A51AA879-EF67-4A34-BC15-B37BA01105A0}" srcOrd="0" destOrd="0" presId="urn:microsoft.com/office/officeart/2005/8/layout/radial6"/>
    <dgm:cxn modelId="{11AC3F97-8D62-47BA-87E3-603EC7E4588B}" type="presOf" srcId="{E00A6F1C-18EF-4DAA-9428-64743045535A}" destId="{2CEE182B-3993-498D-89AD-BAA46AAE95B3}" srcOrd="0" destOrd="0" presId="urn:microsoft.com/office/officeart/2005/8/layout/radial6"/>
    <dgm:cxn modelId="{626EB025-4365-4C74-8C81-77B4DFAC1477}" srcId="{A8B863CC-1E53-4452-B5F9-5FE10EE45F49}" destId="{E00A6F1C-18EF-4DAA-9428-64743045535A}" srcOrd="5" destOrd="0" parTransId="{A79B3F11-FEB1-44BE-ACD8-9787D8D0F3C2}" sibTransId="{25BDBFE1-F352-4E2C-97FA-CBED82190433}"/>
    <dgm:cxn modelId="{12C78BC0-91D9-4F63-AFCC-8CFD2C119359}" type="presOf" srcId="{25BDBFE1-F352-4E2C-97FA-CBED82190433}" destId="{F97A8E10-94E4-4D58-BC48-75A481A5EBE3}" srcOrd="0" destOrd="0" presId="urn:microsoft.com/office/officeart/2005/8/layout/radial6"/>
    <dgm:cxn modelId="{48F8E6C1-0985-41CC-A2A2-984455218AD9}" type="presOf" srcId="{65770133-6E2D-469F-B117-C616BA3EDF94}" destId="{D7C36D05-5CDA-45D9-8716-A5C6C79D677F}" srcOrd="0" destOrd="0" presId="urn:microsoft.com/office/officeart/2005/8/layout/radial6"/>
    <dgm:cxn modelId="{799AD884-02F0-4E1A-A08E-8C29B88C904C}" type="presOf" srcId="{60FA5723-575C-4CD9-B6F3-51F5CC81FAD0}" destId="{90E74D6F-4BFE-4B35-89C2-FD5F57E511F4}" srcOrd="0" destOrd="0" presId="urn:microsoft.com/office/officeart/2005/8/layout/radial6"/>
    <dgm:cxn modelId="{5A475A7A-86DE-46A2-B4BF-7C8ED678FCB0}" type="presOf" srcId="{F4F42B49-52F4-4EBB-9D86-55451955E87E}" destId="{A65BE341-2FC7-4FE1-9B32-7F83DEFBFF6F}" srcOrd="0" destOrd="0" presId="urn:microsoft.com/office/officeart/2005/8/layout/radial6"/>
    <dgm:cxn modelId="{E42B137D-1749-484A-AD3C-1F7793742741}" srcId="{A8B863CC-1E53-4452-B5F9-5FE10EE45F49}" destId="{62012BB5-3912-4F01-A309-1F665A1C26D2}" srcOrd="0" destOrd="0" parTransId="{548FA29C-CB6E-41CA-BCAD-6C20FCD65D46}" sibTransId="{297FFD70-DF10-40B3-A1A4-B02B4D9460BF}"/>
    <dgm:cxn modelId="{BA0870E0-046C-4923-923A-C39C6587B50C}" type="presOf" srcId="{297FFD70-DF10-40B3-A1A4-B02B4D9460BF}" destId="{4EB0BDB2-053B-47BE-A2CD-9C5A0568E280}" srcOrd="0" destOrd="0" presId="urn:microsoft.com/office/officeart/2005/8/layout/radial6"/>
    <dgm:cxn modelId="{5E20ACC5-1406-449C-B8C3-211629611563}" type="presOf" srcId="{F2071969-BE66-4E2D-A797-5B34106B9A8E}" destId="{4B9CDE21-29E7-4A73-A39C-54B8A85FCACE}" srcOrd="0" destOrd="0" presId="urn:microsoft.com/office/officeart/2005/8/layout/radial6"/>
    <dgm:cxn modelId="{62025184-CF72-44BA-9268-04F4C9BBFF36}" srcId="{A8B863CC-1E53-4452-B5F9-5FE10EE45F49}" destId="{88AF7B8A-69F1-45A1-BB56-926BA3E44DF6}" srcOrd="6" destOrd="0" parTransId="{2BFCD7C7-791A-4E1F-A7E4-9BBE8685CDE0}" sibTransId="{60FA5723-575C-4CD9-B6F3-51F5CC81FAD0}"/>
    <dgm:cxn modelId="{7DF9FCA2-7570-44E9-A174-A26ADA9811D9}" srcId="{A8B863CC-1E53-4452-B5F9-5FE10EE45F49}" destId="{F4F42B49-52F4-4EBB-9D86-55451955E87E}" srcOrd="2" destOrd="0" parTransId="{BCB68BBA-0C29-4248-A365-CAA269B35131}" sibTransId="{F3B5784D-74F0-4138-8583-3C98DE843449}"/>
    <dgm:cxn modelId="{A8041FBD-D363-46C6-81FD-0D781C727959}" type="presOf" srcId="{62012BB5-3912-4F01-A309-1F665A1C26D2}" destId="{81A939EE-B3BA-4216-96D0-ADC9231120D9}" srcOrd="0" destOrd="0" presId="urn:microsoft.com/office/officeart/2005/8/layout/radial6"/>
    <dgm:cxn modelId="{E6A5BB7A-A881-48FD-A1E1-2D1EE7C68672}" srcId="{A8B863CC-1E53-4452-B5F9-5FE10EE45F49}" destId="{65770133-6E2D-469F-B117-C616BA3EDF94}" srcOrd="3" destOrd="0" parTransId="{B1306E14-FE28-429C-BE58-A4B34C33AABD}" sibTransId="{CD297319-A81C-4BD4-AA9A-D5B74D32548C}"/>
    <dgm:cxn modelId="{C91078F6-E412-401C-BD2D-E3692FD98F17}" srcId="{A8B863CC-1E53-4452-B5F9-5FE10EE45F49}" destId="{D1DBA352-BA36-46BA-B69D-CFAAFF162B41}" srcOrd="1" destOrd="0" parTransId="{7D8EBB71-32F0-46E4-9C8E-D0BE6D0D7DB7}" sibTransId="{4F2E2BFE-1D3F-420F-BC5C-264463AF4415}"/>
    <dgm:cxn modelId="{6CA87A0B-30AE-48AB-BD19-CF405C5FFE9E}" type="presOf" srcId="{69B1B41F-D892-4150-B369-97489A5E60CC}" destId="{C106E9BC-4F66-4067-9CAC-83B8676C5961}" srcOrd="0" destOrd="0" presId="urn:microsoft.com/office/officeart/2005/8/layout/radial6"/>
    <dgm:cxn modelId="{0B20CD9C-E461-4851-A27E-DEC544BD35F3}" type="presOf" srcId="{A8B863CC-1E53-4452-B5F9-5FE10EE45F49}" destId="{CF0D049C-2E68-44BB-A8D1-89252ECCAD90}" srcOrd="0" destOrd="0" presId="urn:microsoft.com/office/officeart/2005/8/layout/radial6"/>
    <dgm:cxn modelId="{882C89BC-7006-46A4-A562-B8C921508E78}" type="presOf" srcId="{4F2E2BFE-1D3F-420F-BC5C-264463AF4415}" destId="{2D8F2D1D-8563-4788-945A-DBAD57A102DF}" srcOrd="0" destOrd="0" presId="urn:microsoft.com/office/officeart/2005/8/layout/radial6"/>
    <dgm:cxn modelId="{BEC151EB-03E8-49E9-AFDD-9CC2A556AB44}" type="presOf" srcId="{CD297319-A81C-4BD4-AA9A-D5B74D32548C}" destId="{5AC0E93D-C601-475B-8331-D75786CD19A3}" srcOrd="0" destOrd="0" presId="urn:microsoft.com/office/officeart/2005/8/layout/radial6"/>
    <dgm:cxn modelId="{99FC752E-ED5B-4758-8E4B-D1D815D368E2}" srcId="{69B1B41F-D892-4150-B369-97489A5E60CC}" destId="{A8B863CC-1E53-4452-B5F9-5FE10EE45F49}" srcOrd="0" destOrd="0" parTransId="{8873C410-8C97-4ED9-809F-0F9E90251921}" sibTransId="{C3FAAACD-90E8-45FF-B47E-7B09EB73D8AC}"/>
    <dgm:cxn modelId="{1BD24FBF-8921-4870-B30F-F8D0162B83DB}" type="presOf" srcId="{237678A1-1895-4C87-938B-1F9035576004}" destId="{0D96DEF2-2C73-4F3D-8BF2-E5A09C0D43DD}" srcOrd="0" destOrd="0" presId="urn:microsoft.com/office/officeart/2005/8/layout/radial6"/>
    <dgm:cxn modelId="{5A3BC22A-A0F9-463B-8C06-6E2E07487A51}" srcId="{A8B863CC-1E53-4452-B5F9-5FE10EE45F49}" destId="{237678A1-1895-4C87-938B-1F9035576004}" srcOrd="4" destOrd="0" parTransId="{F83414A9-D615-49ED-9605-53B95E6F7054}" sibTransId="{F2071969-BE66-4E2D-A797-5B34106B9A8E}"/>
    <dgm:cxn modelId="{D9E8FB45-4499-4CA7-B75C-D4F1B8DABDD3}" type="presOf" srcId="{88AF7B8A-69F1-45A1-BB56-926BA3E44DF6}" destId="{E45EC14F-B41E-4B36-82E0-0D95D6BF284D}" srcOrd="0" destOrd="0" presId="urn:microsoft.com/office/officeart/2005/8/layout/radial6"/>
    <dgm:cxn modelId="{DBC35DCD-0021-4AFC-9E69-12D5366E8AF4}" type="presOf" srcId="{F3B5784D-74F0-4138-8583-3C98DE843449}" destId="{B5ED4DE4-A74D-4389-BE24-7E44C1ECDA6D}" srcOrd="0" destOrd="0" presId="urn:microsoft.com/office/officeart/2005/8/layout/radial6"/>
    <dgm:cxn modelId="{8BF504BB-E356-4AA3-9148-C86C422D39E2}" type="presParOf" srcId="{C106E9BC-4F66-4067-9CAC-83B8676C5961}" destId="{CF0D049C-2E68-44BB-A8D1-89252ECCAD90}" srcOrd="0" destOrd="0" presId="urn:microsoft.com/office/officeart/2005/8/layout/radial6"/>
    <dgm:cxn modelId="{F3ABAC06-7C73-480D-AA21-63DED3FE0449}" type="presParOf" srcId="{C106E9BC-4F66-4067-9CAC-83B8676C5961}" destId="{81A939EE-B3BA-4216-96D0-ADC9231120D9}" srcOrd="1" destOrd="0" presId="urn:microsoft.com/office/officeart/2005/8/layout/radial6"/>
    <dgm:cxn modelId="{99EBCF13-69B0-4595-A7C8-3DF939B63876}" type="presParOf" srcId="{C106E9BC-4F66-4067-9CAC-83B8676C5961}" destId="{ADB63A2B-B0E0-49EA-8249-C17C02603972}" srcOrd="2" destOrd="0" presId="urn:microsoft.com/office/officeart/2005/8/layout/radial6"/>
    <dgm:cxn modelId="{0F4EAA57-5040-4A48-8887-5E0338255CA0}" type="presParOf" srcId="{C106E9BC-4F66-4067-9CAC-83B8676C5961}" destId="{4EB0BDB2-053B-47BE-A2CD-9C5A0568E280}" srcOrd="3" destOrd="0" presId="urn:microsoft.com/office/officeart/2005/8/layout/radial6"/>
    <dgm:cxn modelId="{D28E1DC4-067C-45BA-BE0B-A29A3A0FCB16}" type="presParOf" srcId="{C106E9BC-4F66-4067-9CAC-83B8676C5961}" destId="{A51AA879-EF67-4A34-BC15-B37BA01105A0}" srcOrd="4" destOrd="0" presId="urn:microsoft.com/office/officeart/2005/8/layout/radial6"/>
    <dgm:cxn modelId="{49D2357B-5CD1-45DA-AAD6-DA78F0D22C64}" type="presParOf" srcId="{C106E9BC-4F66-4067-9CAC-83B8676C5961}" destId="{90297969-A86E-4F44-90B4-24E02954F808}" srcOrd="5" destOrd="0" presId="urn:microsoft.com/office/officeart/2005/8/layout/radial6"/>
    <dgm:cxn modelId="{AEC23E65-3186-4CF9-ADA6-F999AE3973E0}" type="presParOf" srcId="{C106E9BC-4F66-4067-9CAC-83B8676C5961}" destId="{2D8F2D1D-8563-4788-945A-DBAD57A102DF}" srcOrd="6" destOrd="0" presId="urn:microsoft.com/office/officeart/2005/8/layout/radial6"/>
    <dgm:cxn modelId="{E47D9130-5695-4329-9E8C-8F18403FAD4D}" type="presParOf" srcId="{C106E9BC-4F66-4067-9CAC-83B8676C5961}" destId="{A65BE341-2FC7-4FE1-9B32-7F83DEFBFF6F}" srcOrd="7" destOrd="0" presId="urn:microsoft.com/office/officeart/2005/8/layout/radial6"/>
    <dgm:cxn modelId="{B5FB0135-F680-4686-9A6A-BB7F127604B9}" type="presParOf" srcId="{C106E9BC-4F66-4067-9CAC-83B8676C5961}" destId="{56338B82-F867-4D29-909A-B5A4125B8EF2}" srcOrd="8" destOrd="0" presId="urn:microsoft.com/office/officeart/2005/8/layout/radial6"/>
    <dgm:cxn modelId="{17139394-A912-4C5A-8679-EEE6D2A71356}" type="presParOf" srcId="{C106E9BC-4F66-4067-9CAC-83B8676C5961}" destId="{B5ED4DE4-A74D-4389-BE24-7E44C1ECDA6D}" srcOrd="9" destOrd="0" presId="urn:microsoft.com/office/officeart/2005/8/layout/radial6"/>
    <dgm:cxn modelId="{E9AAAC40-9443-4298-8572-A8A7C30104CD}" type="presParOf" srcId="{C106E9BC-4F66-4067-9CAC-83B8676C5961}" destId="{D7C36D05-5CDA-45D9-8716-A5C6C79D677F}" srcOrd="10" destOrd="0" presId="urn:microsoft.com/office/officeart/2005/8/layout/radial6"/>
    <dgm:cxn modelId="{78128B64-A315-4ED8-B95F-A6C86A02E958}" type="presParOf" srcId="{C106E9BC-4F66-4067-9CAC-83B8676C5961}" destId="{E3B0D5BC-8340-4AEE-88C7-B61199274379}" srcOrd="11" destOrd="0" presId="urn:microsoft.com/office/officeart/2005/8/layout/radial6"/>
    <dgm:cxn modelId="{E74D7FB9-340C-4B86-873A-F220F30344D7}" type="presParOf" srcId="{C106E9BC-4F66-4067-9CAC-83B8676C5961}" destId="{5AC0E93D-C601-475B-8331-D75786CD19A3}" srcOrd="12" destOrd="0" presId="urn:microsoft.com/office/officeart/2005/8/layout/radial6"/>
    <dgm:cxn modelId="{06232CF7-FF51-4DA6-BE0D-685F42D42542}" type="presParOf" srcId="{C106E9BC-4F66-4067-9CAC-83B8676C5961}" destId="{0D96DEF2-2C73-4F3D-8BF2-E5A09C0D43DD}" srcOrd="13" destOrd="0" presId="urn:microsoft.com/office/officeart/2005/8/layout/radial6"/>
    <dgm:cxn modelId="{68D326C8-367A-49F0-BC35-3C5E110E935B}" type="presParOf" srcId="{C106E9BC-4F66-4067-9CAC-83B8676C5961}" destId="{5A57E130-59D7-4960-9DA6-F2CD794362A0}" srcOrd="14" destOrd="0" presId="urn:microsoft.com/office/officeart/2005/8/layout/radial6"/>
    <dgm:cxn modelId="{D31E76A7-C2F7-49B4-B0CC-FDAB89B86FAF}" type="presParOf" srcId="{C106E9BC-4F66-4067-9CAC-83B8676C5961}" destId="{4B9CDE21-29E7-4A73-A39C-54B8A85FCACE}" srcOrd="15" destOrd="0" presId="urn:microsoft.com/office/officeart/2005/8/layout/radial6"/>
    <dgm:cxn modelId="{328E12A3-9D97-46B1-9E4C-502CAC2B55B3}" type="presParOf" srcId="{C106E9BC-4F66-4067-9CAC-83B8676C5961}" destId="{2CEE182B-3993-498D-89AD-BAA46AAE95B3}" srcOrd="16" destOrd="0" presId="urn:microsoft.com/office/officeart/2005/8/layout/radial6"/>
    <dgm:cxn modelId="{EF69F3A7-EC43-4174-9497-2B740E478229}" type="presParOf" srcId="{C106E9BC-4F66-4067-9CAC-83B8676C5961}" destId="{865C010E-10D3-464A-95F4-76E64D8AA59D}" srcOrd="17" destOrd="0" presId="urn:microsoft.com/office/officeart/2005/8/layout/radial6"/>
    <dgm:cxn modelId="{9678D85D-2F61-46B2-8AEA-65BCBE9B5E1B}" type="presParOf" srcId="{C106E9BC-4F66-4067-9CAC-83B8676C5961}" destId="{F97A8E10-94E4-4D58-BC48-75A481A5EBE3}" srcOrd="18" destOrd="0" presId="urn:microsoft.com/office/officeart/2005/8/layout/radial6"/>
    <dgm:cxn modelId="{2D226E7F-FD0A-4FF5-8362-207CD34D47A2}" type="presParOf" srcId="{C106E9BC-4F66-4067-9CAC-83B8676C5961}" destId="{E45EC14F-B41E-4B36-82E0-0D95D6BF284D}" srcOrd="19" destOrd="0" presId="urn:microsoft.com/office/officeart/2005/8/layout/radial6"/>
    <dgm:cxn modelId="{0C5640B1-658E-4FD9-9639-BD779251259B}" type="presParOf" srcId="{C106E9BC-4F66-4067-9CAC-83B8676C5961}" destId="{E5463350-1F4D-47B5-8872-8B1FBB476D85}" srcOrd="20" destOrd="0" presId="urn:microsoft.com/office/officeart/2005/8/layout/radial6"/>
    <dgm:cxn modelId="{FA06723C-F31B-4D5D-9167-4FA5ABE721BD}" type="presParOf" srcId="{C106E9BC-4F66-4067-9CAC-83B8676C5961}" destId="{90E74D6F-4BFE-4B35-89C2-FD5F57E511F4}" srcOrd="21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1A0D95-94AD-4410-8581-7B800C282228}">
      <dsp:nvSpPr>
        <dsp:cNvPr id="0" name=""/>
        <dsp:cNvSpPr/>
      </dsp:nvSpPr>
      <dsp:spPr>
        <a:xfrm>
          <a:off x="2952328" y="72011"/>
          <a:ext cx="1960760" cy="913501"/>
        </a:xfrm>
        <a:prstGeom prst="roundRect">
          <a:avLst/>
        </a:prstGeom>
        <a:solidFill>
          <a:srgbClr val="0070C0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b="1" kern="1200" dirty="0"/>
            <a:t>Referente Alunni </a:t>
          </a:r>
          <a:r>
            <a:rPr lang="it-IT" sz="1400" b="1" kern="1200" dirty="0" err="1"/>
            <a:t>Dva</a:t>
          </a:r>
          <a:endParaRPr lang="it-IT" sz="1400" b="1" kern="1200" dirty="0"/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kern="1200" dirty="0"/>
            <a:t>Prof. Salvia Gerardo</a:t>
          </a:r>
        </a:p>
      </dsp:txBody>
      <dsp:txXfrm>
        <a:off x="2996921" y="116604"/>
        <a:ext cx="1871574" cy="824315"/>
      </dsp:txXfrm>
    </dsp:sp>
    <dsp:sp modelId="{65B228A7-6E29-40A5-BE80-C09835FF9D10}">
      <dsp:nvSpPr>
        <dsp:cNvPr id="0" name=""/>
        <dsp:cNvSpPr/>
      </dsp:nvSpPr>
      <dsp:spPr>
        <a:xfrm>
          <a:off x="1850707" y="652873"/>
          <a:ext cx="4785530" cy="4785530"/>
        </a:xfrm>
        <a:custGeom>
          <a:avLst/>
          <a:gdLst/>
          <a:ahLst/>
          <a:cxnLst/>
          <a:rect l="0" t="0" r="0" b="0"/>
          <a:pathLst>
            <a:path>
              <a:moveTo>
                <a:pt x="3069770" y="97772"/>
              </a:moveTo>
              <a:arcTo wR="2392765" hR="2392765" stAng="17186139" swAng="1089033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3CAB11-2AC0-4E68-B669-84B907587E30}">
      <dsp:nvSpPr>
        <dsp:cNvPr id="0" name=""/>
        <dsp:cNvSpPr/>
      </dsp:nvSpPr>
      <dsp:spPr>
        <a:xfrm>
          <a:off x="5040552" y="1080120"/>
          <a:ext cx="2061537" cy="1166424"/>
        </a:xfrm>
        <a:prstGeom prst="roundRect">
          <a:avLst/>
        </a:prstGeom>
        <a:solidFill>
          <a:srgbClr val="FF6600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b="1" kern="1200" dirty="0"/>
            <a:t>Referente Alunni con Bisogni Educativi Speciali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kern="1200" dirty="0"/>
            <a:t>Prof. </a:t>
          </a:r>
          <a:r>
            <a:rPr lang="it-IT" sz="1400" kern="1200" dirty="0" err="1"/>
            <a:t>Chiriatti</a:t>
          </a:r>
          <a:r>
            <a:rPr lang="it-IT" sz="1400" kern="1200" dirty="0"/>
            <a:t> Cesario</a:t>
          </a:r>
        </a:p>
      </dsp:txBody>
      <dsp:txXfrm>
        <a:off x="5097492" y="1137060"/>
        <a:ext cx="1947657" cy="1052544"/>
      </dsp:txXfrm>
    </dsp:sp>
    <dsp:sp modelId="{FE08F4E2-49B3-4DBF-82D6-8FFCB2534CFD}">
      <dsp:nvSpPr>
        <dsp:cNvPr id="0" name=""/>
        <dsp:cNvSpPr/>
      </dsp:nvSpPr>
      <dsp:spPr>
        <a:xfrm>
          <a:off x="1660991" y="640807"/>
          <a:ext cx="4785530" cy="4785530"/>
        </a:xfrm>
        <a:custGeom>
          <a:avLst/>
          <a:gdLst/>
          <a:ahLst/>
          <a:cxnLst/>
          <a:rect l="0" t="0" r="0" b="0"/>
          <a:pathLst>
            <a:path>
              <a:moveTo>
                <a:pt x="4656125" y="1616538"/>
              </a:moveTo>
              <a:arcTo wR="2392765" hR="2392765" stAng="20464226" swAng="1625189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67F2C49-5C45-4017-904D-ED51ECDBBB40}">
      <dsp:nvSpPr>
        <dsp:cNvPr id="0" name=""/>
        <dsp:cNvSpPr/>
      </dsp:nvSpPr>
      <dsp:spPr>
        <a:xfrm>
          <a:off x="5256584" y="3384379"/>
          <a:ext cx="2011203" cy="1034235"/>
        </a:xfrm>
        <a:prstGeom prst="roundRect">
          <a:avLst/>
        </a:prstGeom>
        <a:solidFill>
          <a:schemeClr val="tx2">
            <a:lumMod val="60000"/>
            <a:lumOff val="4000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b="1" kern="1200" dirty="0"/>
            <a:t>Collaboratore del </a:t>
          </a:r>
          <a:r>
            <a:rPr lang="it-IT" sz="1400" b="1" kern="1200" dirty="0" err="1"/>
            <a:t>D.S.</a:t>
          </a:r>
          <a:endParaRPr lang="it-IT" sz="1400" b="1" kern="1200" dirty="0"/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kern="1200" dirty="0"/>
            <a:t>Prof.ssa </a:t>
          </a:r>
          <a:r>
            <a:rPr lang="it-IT" sz="1400" kern="1200" dirty="0" err="1"/>
            <a:t>Bruscagin</a:t>
          </a:r>
          <a:r>
            <a:rPr lang="it-IT" sz="1400" kern="1200" dirty="0"/>
            <a:t> Elisabetta</a:t>
          </a:r>
        </a:p>
      </dsp:txBody>
      <dsp:txXfrm>
        <a:off x="5307071" y="3434866"/>
        <a:ext cx="1910229" cy="933261"/>
      </dsp:txXfrm>
    </dsp:sp>
    <dsp:sp modelId="{132B7BC2-48B2-4DF5-884B-F0D43C6FCDA9}">
      <dsp:nvSpPr>
        <dsp:cNvPr id="0" name=""/>
        <dsp:cNvSpPr/>
      </dsp:nvSpPr>
      <dsp:spPr>
        <a:xfrm>
          <a:off x="1990559" y="230952"/>
          <a:ext cx="4785530" cy="4785530"/>
        </a:xfrm>
        <a:custGeom>
          <a:avLst/>
          <a:gdLst/>
          <a:ahLst/>
          <a:cxnLst/>
          <a:rect l="0" t="0" r="0" b="0"/>
          <a:pathLst>
            <a:path>
              <a:moveTo>
                <a:pt x="3967219" y="4194548"/>
              </a:moveTo>
              <a:arcTo wR="2392765" hR="2392765" stAng="2931122" swAng="1482000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5A7D1F-953F-4CD1-B2C7-9BDE5707C135}">
      <dsp:nvSpPr>
        <dsp:cNvPr id="0" name=""/>
        <dsp:cNvSpPr/>
      </dsp:nvSpPr>
      <dsp:spPr>
        <a:xfrm>
          <a:off x="3014097" y="4752528"/>
          <a:ext cx="2036706" cy="925341"/>
        </a:xfrm>
        <a:prstGeom prst="roundRect">
          <a:avLst/>
        </a:prstGeom>
        <a:solidFill>
          <a:srgbClr val="FF5050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b="1" kern="1200" dirty="0"/>
            <a:t>Referente Area Salute </a:t>
          </a:r>
          <a:r>
            <a:rPr lang="it-IT" sz="1400" kern="1200" dirty="0"/>
            <a:t>Prof.ssa De Gioia Cecilia</a:t>
          </a:r>
        </a:p>
      </dsp:txBody>
      <dsp:txXfrm>
        <a:off x="3059268" y="4797699"/>
        <a:ext cx="1946364" cy="834999"/>
      </dsp:txXfrm>
    </dsp:sp>
    <dsp:sp modelId="{37A8195B-3790-499D-9462-70416915E68A}">
      <dsp:nvSpPr>
        <dsp:cNvPr id="0" name=""/>
        <dsp:cNvSpPr/>
      </dsp:nvSpPr>
      <dsp:spPr>
        <a:xfrm>
          <a:off x="1104597" y="299210"/>
          <a:ext cx="4785530" cy="4785530"/>
        </a:xfrm>
        <a:custGeom>
          <a:avLst/>
          <a:gdLst/>
          <a:ahLst/>
          <a:cxnLst/>
          <a:rect l="0" t="0" r="0" b="0"/>
          <a:pathLst>
            <a:path>
              <a:moveTo>
                <a:pt x="1897719" y="4733760"/>
              </a:moveTo>
              <a:arcTo wR="2392765" hR="2392765" stAng="6116420" swAng="1713278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6F7BB5B-2BE2-4689-9543-6398FE4D4E03}">
      <dsp:nvSpPr>
        <dsp:cNvPr id="0" name=""/>
        <dsp:cNvSpPr/>
      </dsp:nvSpPr>
      <dsp:spPr>
        <a:xfrm>
          <a:off x="576073" y="3384371"/>
          <a:ext cx="2028450" cy="1119376"/>
        </a:xfrm>
        <a:prstGeom prst="roundRect">
          <a:avLst/>
        </a:prstGeom>
        <a:solidFill>
          <a:srgbClr val="C00000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b="1" kern="1200" dirty="0"/>
            <a:t>Referente Area Informatica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kern="1200" dirty="0"/>
            <a:t>Prof.ssa Fedele Maria Rosa</a:t>
          </a:r>
        </a:p>
      </dsp:txBody>
      <dsp:txXfrm>
        <a:off x="630716" y="3439014"/>
        <a:ext cx="1919164" cy="1010090"/>
      </dsp:txXfrm>
    </dsp:sp>
    <dsp:sp modelId="{8AA5ACFC-6AE9-47B1-AB56-C8E9A9EEB387}">
      <dsp:nvSpPr>
        <dsp:cNvPr id="0" name=""/>
        <dsp:cNvSpPr/>
      </dsp:nvSpPr>
      <dsp:spPr>
        <a:xfrm>
          <a:off x="1331100" y="370666"/>
          <a:ext cx="4785530" cy="4785530"/>
        </a:xfrm>
        <a:custGeom>
          <a:avLst/>
          <a:gdLst/>
          <a:ahLst/>
          <a:cxnLst/>
          <a:rect l="0" t="0" r="0" b="0"/>
          <a:pathLst>
            <a:path>
              <a:moveTo>
                <a:pt x="78826" y="3001874"/>
              </a:moveTo>
              <a:arcTo wR="2392765" hR="2392765" stAng="9915139" swAng="1743338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D16747F-BEAD-449C-A475-EE8C0753D9B0}">
      <dsp:nvSpPr>
        <dsp:cNvPr id="0" name=""/>
        <dsp:cNvSpPr/>
      </dsp:nvSpPr>
      <dsp:spPr>
        <a:xfrm>
          <a:off x="648076" y="1166431"/>
          <a:ext cx="1928690" cy="993814"/>
        </a:xfrm>
        <a:prstGeom prst="roundRect">
          <a:avLst/>
        </a:prstGeom>
        <a:solidFill>
          <a:srgbClr val="005C2A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b="1" kern="1200" dirty="0"/>
            <a:t>Referente Area Intercultura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kern="1200" dirty="0"/>
            <a:t>Prof. Barbaglia Roberto</a:t>
          </a:r>
        </a:p>
      </dsp:txBody>
      <dsp:txXfrm>
        <a:off x="696590" y="1214945"/>
        <a:ext cx="1831662" cy="896786"/>
      </dsp:txXfrm>
    </dsp:sp>
    <dsp:sp modelId="{8EEB6F8A-E474-41C8-A74F-3F65AFF45A1E}">
      <dsp:nvSpPr>
        <dsp:cNvPr id="0" name=""/>
        <dsp:cNvSpPr/>
      </dsp:nvSpPr>
      <dsp:spPr>
        <a:xfrm>
          <a:off x="993774" y="693724"/>
          <a:ext cx="4785530" cy="4785530"/>
        </a:xfrm>
        <a:custGeom>
          <a:avLst/>
          <a:gdLst/>
          <a:ahLst/>
          <a:cxnLst/>
          <a:rect l="0" t="0" r="0" b="0"/>
          <a:pathLst>
            <a:path>
              <a:moveTo>
                <a:pt x="973646" y="466258"/>
              </a:moveTo>
              <a:arcTo wR="2392765" hR="2392765" stAng="14017416" swAng="1539692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E74D6F-4BFE-4B35-89C2-FD5F57E511F4}">
      <dsp:nvSpPr>
        <dsp:cNvPr id="0" name=""/>
        <dsp:cNvSpPr/>
      </dsp:nvSpPr>
      <dsp:spPr>
        <a:xfrm>
          <a:off x="1204352" y="597983"/>
          <a:ext cx="5304665" cy="5304665"/>
        </a:xfrm>
        <a:prstGeom prst="blockArc">
          <a:avLst>
            <a:gd name="adj1" fmla="val 13114286"/>
            <a:gd name="adj2" fmla="val 16200000"/>
            <a:gd name="adj3" fmla="val 3896"/>
          </a:avLst>
        </a:prstGeom>
        <a:solidFill>
          <a:schemeClr val="accent5">
            <a:hueOff val="3812468"/>
            <a:satOff val="0"/>
            <a:lumOff val="-2784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97A8E10-94E4-4D58-BC48-75A481A5EBE3}">
      <dsp:nvSpPr>
        <dsp:cNvPr id="0" name=""/>
        <dsp:cNvSpPr/>
      </dsp:nvSpPr>
      <dsp:spPr>
        <a:xfrm>
          <a:off x="1204352" y="597983"/>
          <a:ext cx="5304665" cy="5304665"/>
        </a:xfrm>
        <a:prstGeom prst="blockArc">
          <a:avLst>
            <a:gd name="adj1" fmla="val 10028571"/>
            <a:gd name="adj2" fmla="val 13114286"/>
            <a:gd name="adj3" fmla="val 3896"/>
          </a:avLst>
        </a:prstGeom>
        <a:solidFill>
          <a:schemeClr val="accent5">
            <a:hueOff val="3177057"/>
            <a:satOff val="0"/>
            <a:lumOff val="-23202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9CDE21-29E7-4A73-A39C-54B8A85FCACE}">
      <dsp:nvSpPr>
        <dsp:cNvPr id="0" name=""/>
        <dsp:cNvSpPr/>
      </dsp:nvSpPr>
      <dsp:spPr>
        <a:xfrm>
          <a:off x="1204352" y="597983"/>
          <a:ext cx="5304665" cy="5304665"/>
        </a:xfrm>
        <a:prstGeom prst="blockArc">
          <a:avLst>
            <a:gd name="adj1" fmla="val 6942857"/>
            <a:gd name="adj2" fmla="val 10028571"/>
            <a:gd name="adj3" fmla="val 3896"/>
          </a:avLst>
        </a:prstGeom>
        <a:solidFill>
          <a:schemeClr val="accent5">
            <a:hueOff val="2541646"/>
            <a:satOff val="0"/>
            <a:lumOff val="-18562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AC0E93D-C601-475B-8331-D75786CD19A3}">
      <dsp:nvSpPr>
        <dsp:cNvPr id="0" name=""/>
        <dsp:cNvSpPr/>
      </dsp:nvSpPr>
      <dsp:spPr>
        <a:xfrm>
          <a:off x="1204352" y="597983"/>
          <a:ext cx="5304665" cy="5304665"/>
        </a:xfrm>
        <a:prstGeom prst="blockArc">
          <a:avLst>
            <a:gd name="adj1" fmla="val 3857143"/>
            <a:gd name="adj2" fmla="val 6942857"/>
            <a:gd name="adj3" fmla="val 3896"/>
          </a:avLst>
        </a:prstGeom>
        <a:solidFill>
          <a:schemeClr val="accent5">
            <a:hueOff val="1906234"/>
            <a:satOff val="0"/>
            <a:lumOff val="-13921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5ED4DE4-A74D-4389-BE24-7E44C1ECDA6D}">
      <dsp:nvSpPr>
        <dsp:cNvPr id="0" name=""/>
        <dsp:cNvSpPr/>
      </dsp:nvSpPr>
      <dsp:spPr>
        <a:xfrm>
          <a:off x="1204352" y="597983"/>
          <a:ext cx="5304665" cy="5304665"/>
        </a:xfrm>
        <a:prstGeom prst="blockArc">
          <a:avLst>
            <a:gd name="adj1" fmla="val 771429"/>
            <a:gd name="adj2" fmla="val 3857143"/>
            <a:gd name="adj3" fmla="val 3896"/>
          </a:avLst>
        </a:prstGeom>
        <a:solidFill>
          <a:schemeClr val="accent5">
            <a:hueOff val="1270823"/>
            <a:satOff val="0"/>
            <a:lumOff val="-9281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D8F2D1D-8563-4788-945A-DBAD57A102DF}">
      <dsp:nvSpPr>
        <dsp:cNvPr id="0" name=""/>
        <dsp:cNvSpPr/>
      </dsp:nvSpPr>
      <dsp:spPr>
        <a:xfrm>
          <a:off x="1204352" y="597983"/>
          <a:ext cx="5304665" cy="5304665"/>
        </a:xfrm>
        <a:prstGeom prst="blockArc">
          <a:avLst>
            <a:gd name="adj1" fmla="val 19285714"/>
            <a:gd name="adj2" fmla="val 771429"/>
            <a:gd name="adj3" fmla="val 3896"/>
          </a:avLst>
        </a:prstGeom>
        <a:solidFill>
          <a:schemeClr val="accent5">
            <a:hueOff val="635411"/>
            <a:satOff val="0"/>
            <a:lumOff val="-464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EB0BDB2-053B-47BE-A2CD-9C5A0568E280}">
      <dsp:nvSpPr>
        <dsp:cNvPr id="0" name=""/>
        <dsp:cNvSpPr/>
      </dsp:nvSpPr>
      <dsp:spPr>
        <a:xfrm>
          <a:off x="1204352" y="597983"/>
          <a:ext cx="5304665" cy="5304665"/>
        </a:xfrm>
        <a:prstGeom prst="blockArc">
          <a:avLst>
            <a:gd name="adj1" fmla="val 16200000"/>
            <a:gd name="adj2" fmla="val 19285714"/>
            <a:gd name="adj3" fmla="val 3896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F0D049C-2E68-44BB-A8D1-89252ECCAD90}">
      <dsp:nvSpPr>
        <dsp:cNvPr id="0" name=""/>
        <dsp:cNvSpPr/>
      </dsp:nvSpPr>
      <dsp:spPr>
        <a:xfrm>
          <a:off x="2831414" y="2225046"/>
          <a:ext cx="2050540" cy="2050540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11111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900" b="1" kern="1200" dirty="0"/>
            <a:t>Rapporti Scuola-Famiglia</a:t>
          </a:r>
        </a:p>
      </dsp:txBody>
      <dsp:txXfrm>
        <a:off x="3131709" y="2525341"/>
        <a:ext cx="1449950" cy="1449950"/>
      </dsp:txXfrm>
    </dsp:sp>
    <dsp:sp modelId="{81A939EE-B3BA-4216-96D0-ADC9231120D9}">
      <dsp:nvSpPr>
        <dsp:cNvPr id="0" name=""/>
        <dsp:cNvSpPr/>
      </dsp:nvSpPr>
      <dsp:spPr>
        <a:xfrm>
          <a:off x="2998450" y="-132817"/>
          <a:ext cx="1716468" cy="1564949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11111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kern="1200" dirty="0"/>
            <a:t>Consigli di classe</a:t>
          </a:r>
        </a:p>
      </dsp:txBody>
      <dsp:txXfrm>
        <a:off x="3249821" y="96364"/>
        <a:ext cx="1213726" cy="1106587"/>
      </dsp:txXfrm>
    </dsp:sp>
    <dsp:sp modelId="{A51AA879-EF67-4A34-BC15-B37BA01105A0}">
      <dsp:nvSpPr>
        <dsp:cNvPr id="0" name=""/>
        <dsp:cNvSpPr/>
      </dsp:nvSpPr>
      <dsp:spPr>
        <a:xfrm>
          <a:off x="4651130" y="576068"/>
          <a:ext cx="2477663" cy="2105527"/>
        </a:xfrm>
        <a:prstGeom prst="ellipse">
          <a:avLst/>
        </a:prstGeom>
        <a:solidFill>
          <a:schemeClr val="accent5">
            <a:hueOff val="635411"/>
            <a:satOff val="0"/>
            <a:lumOff val="-4640"/>
            <a:alphaOff val="0"/>
          </a:schemeClr>
        </a:solidFill>
        <a:ln w="12700" cap="flat" cmpd="sng" algn="ctr">
          <a:solidFill>
            <a:srgbClr val="11111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kern="1200" dirty="0"/>
            <a:t>Offerte di iniziative extrascolastiche e di giochi sportivi</a:t>
          </a:r>
        </a:p>
      </dsp:txBody>
      <dsp:txXfrm>
        <a:off x="5013975" y="884415"/>
        <a:ext cx="1751973" cy="1488833"/>
      </dsp:txXfrm>
    </dsp:sp>
    <dsp:sp modelId="{A65BE341-2FC7-4FE1-9B32-7F83DEFBFF6F}">
      <dsp:nvSpPr>
        <dsp:cNvPr id="0" name=""/>
        <dsp:cNvSpPr/>
      </dsp:nvSpPr>
      <dsp:spPr>
        <a:xfrm>
          <a:off x="5122907" y="2664294"/>
          <a:ext cx="2538466" cy="2329446"/>
        </a:xfrm>
        <a:prstGeom prst="ellipse">
          <a:avLst/>
        </a:prstGeom>
        <a:solidFill>
          <a:schemeClr val="accent5">
            <a:hueOff val="1270823"/>
            <a:satOff val="0"/>
            <a:lumOff val="-9281"/>
            <a:alphaOff val="0"/>
          </a:schemeClr>
        </a:solidFill>
        <a:ln w="12700" cap="flat" cmpd="sng" algn="ctr">
          <a:solidFill>
            <a:srgbClr val="11111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b="0" kern="1200" dirty="0">
              <a:solidFill>
                <a:schemeClr val="bg1"/>
              </a:solidFill>
            </a:rPr>
            <a:t>Assemblee di classe per illustrare la programmazione e gli itinerari di lavoro</a:t>
          </a:r>
        </a:p>
      </dsp:txBody>
      <dsp:txXfrm>
        <a:off x="5494657" y="3005433"/>
        <a:ext cx="1794966" cy="1647168"/>
      </dsp:txXfrm>
    </dsp:sp>
    <dsp:sp modelId="{D7C36D05-5CDA-45D9-8716-A5C6C79D677F}">
      <dsp:nvSpPr>
        <dsp:cNvPr id="0" name=""/>
        <dsp:cNvSpPr/>
      </dsp:nvSpPr>
      <dsp:spPr>
        <a:xfrm>
          <a:off x="4013454" y="4672713"/>
          <a:ext cx="1943229" cy="1841432"/>
        </a:xfrm>
        <a:prstGeom prst="ellipse">
          <a:avLst/>
        </a:prstGeom>
        <a:solidFill>
          <a:schemeClr val="accent5">
            <a:hueOff val="1906234"/>
            <a:satOff val="0"/>
            <a:lumOff val="-13921"/>
            <a:alphaOff val="0"/>
          </a:schemeClr>
        </a:solidFill>
        <a:ln w="12700" cap="flat" cmpd="sng" algn="ctr">
          <a:solidFill>
            <a:srgbClr val="11111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kern="1200" dirty="0"/>
            <a:t>Incontri a scuola e nel territorio (spettacoli, feste di fine anno…)</a:t>
          </a:r>
        </a:p>
      </dsp:txBody>
      <dsp:txXfrm>
        <a:off x="4298033" y="4942384"/>
        <a:ext cx="1374071" cy="1302090"/>
      </dsp:txXfrm>
    </dsp:sp>
    <dsp:sp modelId="{0D96DEF2-2C73-4F3D-8BF2-E5A09C0D43DD}">
      <dsp:nvSpPr>
        <dsp:cNvPr id="0" name=""/>
        <dsp:cNvSpPr/>
      </dsp:nvSpPr>
      <dsp:spPr>
        <a:xfrm>
          <a:off x="1823611" y="4752527"/>
          <a:ext cx="1809380" cy="1681803"/>
        </a:xfrm>
        <a:prstGeom prst="ellipse">
          <a:avLst/>
        </a:prstGeom>
        <a:solidFill>
          <a:schemeClr val="accent5">
            <a:hueOff val="2541646"/>
            <a:satOff val="0"/>
            <a:lumOff val="-18562"/>
            <a:alphaOff val="0"/>
          </a:schemeClr>
        </a:solidFill>
        <a:ln w="12700" cap="flat" cmpd="sng" algn="ctr">
          <a:solidFill>
            <a:srgbClr val="11111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kern="1200" dirty="0"/>
            <a:t>Colloqui individuali</a:t>
          </a:r>
        </a:p>
      </dsp:txBody>
      <dsp:txXfrm>
        <a:off x="2088589" y="4998821"/>
        <a:ext cx="1279424" cy="1189215"/>
      </dsp:txXfrm>
    </dsp:sp>
    <dsp:sp modelId="{2CEE182B-3993-498D-89AD-BAA46AAE95B3}">
      <dsp:nvSpPr>
        <dsp:cNvPr id="0" name=""/>
        <dsp:cNvSpPr/>
      </dsp:nvSpPr>
      <dsp:spPr>
        <a:xfrm>
          <a:off x="115490" y="2736307"/>
          <a:ext cx="2411478" cy="2185420"/>
        </a:xfrm>
        <a:prstGeom prst="ellipse">
          <a:avLst/>
        </a:prstGeom>
        <a:solidFill>
          <a:schemeClr val="accent5">
            <a:hueOff val="3177057"/>
            <a:satOff val="0"/>
            <a:lumOff val="-23202"/>
            <a:alphaOff val="0"/>
          </a:schemeClr>
        </a:solidFill>
        <a:ln w="12700" cap="flat" cmpd="sng" algn="ctr">
          <a:solidFill>
            <a:srgbClr val="11111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kern="1200" dirty="0"/>
            <a:t>Riunioni di presentazione di progetti e attività svolte dagli alunni</a:t>
          </a:r>
        </a:p>
      </dsp:txBody>
      <dsp:txXfrm>
        <a:off x="468643" y="3056354"/>
        <a:ext cx="1705172" cy="1545326"/>
      </dsp:txXfrm>
    </dsp:sp>
    <dsp:sp modelId="{E45EC14F-B41E-4B36-82E0-0D95D6BF284D}">
      <dsp:nvSpPr>
        <dsp:cNvPr id="0" name=""/>
        <dsp:cNvSpPr/>
      </dsp:nvSpPr>
      <dsp:spPr>
        <a:xfrm>
          <a:off x="608654" y="576068"/>
          <a:ext cx="2429506" cy="2105527"/>
        </a:xfrm>
        <a:prstGeom prst="ellipse">
          <a:avLst/>
        </a:prstGeom>
        <a:solidFill>
          <a:schemeClr val="accent5">
            <a:hueOff val="3812468"/>
            <a:satOff val="0"/>
            <a:lumOff val="-27843"/>
            <a:alphaOff val="0"/>
          </a:schemeClr>
        </a:solidFill>
        <a:ln w="12700" cap="flat" cmpd="sng" algn="ctr">
          <a:solidFill>
            <a:srgbClr val="11111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kern="1200" dirty="0">
              <a:solidFill>
                <a:schemeClr val="bg1"/>
              </a:solidFill>
            </a:rPr>
            <a:t>Proposte di iniziative a sostegno delle famiglie o del singolo alunno</a:t>
          </a:r>
        </a:p>
      </dsp:txBody>
      <dsp:txXfrm>
        <a:off x="964447" y="884415"/>
        <a:ext cx="1717920" cy="14888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xmlns="" id="{830594C5-4210-4C0B-94C8-05EA2A2738E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it-IT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xmlns="" id="{9A07B545-CB7B-485B-8848-24C5090D7CC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E0332B77-C83A-477C-9D26-F772EB5F0B6E}" type="datetime1">
              <a:rPr lang="it-IT" smtClean="0"/>
              <a:pPr rtl="0"/>
              <a:t>10/01/2022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xmlns="" id="{DD9E7E0C-EC12-408D-80EA-659FD94A65A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xmlns="" id="{DF952D70-4DD5-4630-8772-5085BDBF1D2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D1D13D6A-DFDD-4B27-9F53-83C0CD9331E8}" type="slidenum">
              <a:rPr lang="it-IT" smtClean="0"/>
              <a:pPr rtl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78696332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it-IT" noProof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312A4362-F69C-4DB8-A5FE-502F0CAFDBDE}" type="datetime1">
              <a:rPr lang="it-IT" noProof="0" smtClean="0"/>
              <a:pPr rtl="0"/>
              <a:t>10/01/2022</a:t>
            </a:fld>
            <a:endParaRPr lang="it-IT" noProof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it-IT" noProof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it-IT" noProof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BA1D7B6F-E65C-42E7-86A5-0A01C6C95227}" type="slidenum">
              <a:rPr lang="it-IT" noProof="0" smtClean="0"/>
              <a:pPr rtl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xmlns="" val="229543265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BA1D7B6F-E65C-42E7-86A5-0A01C6C95227}" type="slidenum">
              <a:rPr lang="it-IT" smtClean="0"/>
              <a:pPr rtl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07759631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BA1D7B6F-E65C-42E7-86A5-0A01C6C95227}" type="slidenum">
              <a:rPr lang="it-IT" smtClean="0"/>
              <a:pPr rtl="0"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33432299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BA1D7B6F-E65C-42E7-86A5-0A01C6C95227}" type="slidenum">
              <a:rPr lang="it-IT" smtClean="0"/>
              <a:pPr rtl="0"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427446995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BA1D7B6F-E65C-42E7-86A5-0A01C6C95227}" type="slidenum">
              <a:rPr lang="it-IT" smtClean="0"/>
              <a:pPr rtl="0"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25097006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BA1D7B6F-E65C-42E7-86A5-0A01C6C95227}" type="slidenum">
              <a:rPr lang="it-IT" smtClean="0"/>
              <a:pPr rtl="0"/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15531587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BA1D7B6F-E65C-42E7-86A5-0A01C6C95227}" type="slidenum">
              <a:rPr lang="it-IT" smtClean="0"/>
              <a:pPr rtl="0"/>
              <a:t>14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422771245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BA1D7B6F-E65C-42E7-86A5-0A01C6C95227}" type="slidenum">
              <a:rPr lang="it-IT" smtClean="0"/>
              <a:pPr rtl="0"/>
              <a:t>15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32624050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BA1D7B6F-E65C-42E7-86A5-0A01C6C95227}" type="slidenum">
              <a:rPr lang="it-IT" smtClean="0"/>
              <a:pPr rtl="0"/>
              <a:t>16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455108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BA1D7B6F-E65C-42E7-86A5-0A01C6C95227}" type="slidenum">
              <a:rPr lang="it-IT" smtClean="0"/>
              <a:pPr rtl="0"/>
              <a:t>17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7962036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BA1D7B6F-E65C-42E7-86A5-0A01C6C95227}" type="slidenum">
              <a:rPr lang="it-IT" smtClean="0"/>
              <a:pPr rtl="0"/>
              <a:t>18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8222821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BA1D7B6F-E65C-42E7-86A5-0A01C6C95227}" type="slidenum">
              <a:rPr lang="it-IT" smtClean="0"/>
              <a:pPr rtl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211285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BA1D7B6F-E65C-42E7-86A5-0A01C6C95227}" type="slidenum">
              <a:rPr lang="it-IT" smtClean="0"/>
              <a:pPr rtl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3051295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BA1D7B6F-E65C-42E7-86A5-0A01C6C95227}" type="slidenum">
              <a:rPr lang="it-IT" smtClean="0"/>
              <a:pPr rtl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3199461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BA1D7B6F-E65C-42E7-86A5-0A01C6C95227}" type="slidenum">
              <a:rPr lang="it-IT" smtClean="0"/>
              <a:pPr rtl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4701503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BA1D7B6F-E65C-42E7-86A5-0A01C6C95227}" type="slidenum">
              <a:rPr lang="it-IT" smtClean="0"/>
              <a:pPr rtl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72909477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BA1D7B6F-E65C-42E7-86A5-0A01C6C95227}" type="slidenum">
              <a:rPr lang="it-IT" smtClean="0"/>
              <a:pPr rtl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5469291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BA1D7B6F-E65C-42E7-86A5-0A01C6C95227}" type="slidenum">
              <a:rPr lang="it-IT" smtClean="0"/>
              <a:pPr rtl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07267026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BA1D7B6F-E65C-42E7-86A5-0A01C6C95227}" type="slidenum">
              <a:rPr lang="it-IT" smtClean="0"/>
              <a:pPr rtl="0"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9601239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titolo con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Elemento grafico 23">
            <a:extLst>
              <a:ext uri="{FF2B5EF4-FFF2-40B4-BE49-F238E27FC236}">
                <a16:creationId xmlns:a16="http://schemas.microsoft.com/office/drawing/2014/main" xmlns="" id="{47C3B2E9-ECBE-41AD-AEEB-38E82FC382A0}"/>
              </a:ext>
            </a:extLst>
          </p:cNvPr>
          <p:cNvGrpSpPr/>
          <p:nvPr/>
        </p:nvGrpSpPr>
        <p:grpSpPr>
          <a:xfrm>
            <a:off x="-12700" y="-12700"/>
            <a:ext cx="12212320" cy="6882130"/>
            <a:chOff x="-12700" y="-12700"/>
            <a:chExt cx="12212320" cy="6882130"/>
          </a:xfrm>
        </p:grpSpPr>
        <p:sp>
          <p:nvSpPr>
            <p:cNvPr id="38" name="Figura a mano libera: Forma 37">
              <a:extLst>
                <a:ext uri="{FF2B5EF4-FFF2-40B4-BE49-F238E27FC236}">
                  <a16:creationId xmlns:a16="http://schemas.microsoft.com/office/drawing/2014/main" xmlns="" id="{FD75D72D-60C9-4FC2-B3B6-BBC407A1E87C}"/>
                </a:ext>
              </a:extLst>
            </p:cNvPr>
            <p:cNvSpPr/>
            <p:nvPr/>
          </p:nvSpPr>
          <p:spPr>
            <a:xfrm>
              <a:off x="6134100" y="2558390"/>
              <a:ext cx="6057900" cy="2717800"/>
            </a:xfrm>
            <a:custGeom>
              <a:avLst/>
              <a:gdLst>
                <a:gd name="connsiteX0" fmla="*/ 12700 w 6057900"/>
                <a:gd name="connsiteY0" fmla="*/ 1852320 h 2717800"/>
                <a:gd name="connsiteX1" fmla="*/ 6055360 w 6057900"/>
                <a:gd name="connsiteY1" fmla="*/ 2705760 h 2717800"/>
                <a:gd name="connsiteX2" fmla="*/ 6055360 w 6057900"/>
                <a:gd name="connsiteY2" fmla="*/ 664870 h 2717800"/>
                <a:gd name="connsiteX3" fmla="*/ 486410 w 6057900"/>
                <a:gd name="connsiteY3" fmla="*/ 33680 h 2717800"/>
                <a:gd name="connsiteX4" fmla="*/ 12700 w 6057900"/>
                <a:gd name="connsiteY4" fmla="*/ 1852320 h 2717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57900" h="2717800">
                  <a:moveTo>
                    <a:pt x="12700" y="1852320"/>
                  </a:moveTo>
                  <a:cubicBezTo>
                    <a:pt x="12700" y="1852320"/>
                    <a:pt x="1485900" y="1508150"/>
                    <a:pt x="6055360" y="2705760"/>
                  </a:cubicBezTo>
                  <a:lnTo>
                    <a:pt x="6055360" y="664870"/>
                  </a:lnTo>
                  <a:cubicBezTo>
                    <a:pt x="2434590" y="-165710"/>
                    <a:pt x="486410" y="33680"/>
                    <a:pt x="486410" y="33680"/>
                  </a:cubicBezTo>
                  <a:lnTo>
                    <a:pt x="12700" y="1852320"/>
                  </a:lnTo>
                  <a:close/>
                </a:path>
              </a:pathLst>
            </a:custGeom>
            <a:gradFill>
              <a:gsLst>
                <a:gs pos="0">
                  <a:schemeClr val="accent2">
                    <a:alpha val="5000"/>
                  </a:schemeClr>
                </a:gs>
                <a:gs pos="100000">
                  <a:schemeClr val="accent1">
                    <a:alpha val="40000"/>
                  </a:schemeClr>
                </a:gs>
              </a:gsLst>
              <a:lin ang="108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it-IT" noProof="0"/>
            </a:p>
          </p:txBody>
        </p:sp>
        <p:sp>
          <p:nvSpPr>
            <p:cNvPr id="40" name="Figura a mano libera: Forma 39">
              <a:extLst>
                <a:ext uri="{FF2B5EF4-FFF2-40B4-BE49-F238E27FC236}">
                  <a16:creationId xmlns:a16="http://schemas.microsoft.com/office/drawing/2014/main" xmlns="" id="{6DDD47AF-7D6B-4DDA-844C-9F41D60507B7}"/>
                </a:ext>
              </a:extLst>
            </p:cNvPr>
            <p:cNvSpPr/>
            <p:nvPr/>
          </p:nvSpPr>
          <p:spPr>
            <a:xfrm>
              <a:off x="5767070" y="5688330"/>
              <a:ext cx="1130300" cy="1181100"/>
            </a:xfrm>
            <a:custGeom>
              <a:avLst/>
              <a:gdLst>
                <a:gd name="connsiteX0" fmla="*/ 1127760 w 1130300"/>
                <a:gd name="connsiteY0" fmla="*/ 12700 h 1181100"/>
                <a:gd name="connsiteX1" fmla="*/ 1127760 w 1130300"/>
                <a:gd name="connsiteY1" fmla="*/ 12700 h 1181100"/>
                <a:gd name="connsiteX2" fmla="*/ 547370 w 1130300"/>
                <a:gd name="connsiteY2" fmla="*/ 491490 h 1181100"/>
                <a:gd name="connsiteX3" fmla="*/ 12700 w 1130300"/>
                <a:gd name="connsiteY3" fmla="*/ 1169670 h 1181100"/>
                <a:gd name="connsiteX4" fmla="*/ 435610 w 1130300"/>
                <a:gd name="connsiteY4" fmla="*/ 1169670 h 1181100"/>
                <a:gd name="connsiteX5" fmla="*/ 835660 w 1130300"/>
                <a:gd name="connsiteY5" fmla="*/ 670560 h 1181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300" h="1181100">
                  <a:moveTo>
                    <a:pt x="1127760" y="12700"/>
                  </a:moveTo>
                  <a:lnTo>
                    <a:pt x="1127760" y="12700"/>
                  </a:lnTo>
                  <a:lnTo>
                    <a:pt x="547370" y="491490"/>
                  </a:lnTo>
                  <a:lnTo>
                    <a:pt x="12700" y="1169670"/>
                  </a:lnTo>
                  <a:lnTo>
                    <a:pt x="435610" y="1169670"/>
                  </a:lnTo>
                  <a:lnTo>
                    <a:pt x="835660" y="670560"/>
                  </a:lnTo>
                  <a:close/>
                </a:path>
              </a:pathLst>
            </a:custGeom>
            <a:gradFill>
              <a:gsLst>
                <a:gs pos="100000">
                  <a:schemeClr val="accent3">
                    <a:alpha val="20000"/>
                  </a:schemeClr>
                </a:gs>
                <a:gs pos="0">
                  <a:schemeClr val="accent3">
                    <a:alpha val="5000"/>
                  </a:schemeClr>
                </a:gs>
              </a:gsLst>
              <a:lin ang="74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it-IT" noProof="0"/>
            </a:p>
          </p:txBody>
        </p:sp>
        <p:sp>
          <p:nvSpPr>
            <p:cNvPr id="41" name="Figura a mano libera: Forma 40">
              <a:extLst>
                <a:ext uri="{FF2B5EF4-FFF2-40B4-BE49-F238E27FC236}">
                  <a16:creationId xmlns:a16="http://schemas.microsoft.com/office/drawing/2014/main" xmlns="" id="{AB869A0C-2A0A-4F44-91DF-7D2812AC06CB}"/>
                </a:ext>
              </a:extLst>
            </p:cNvPr>
            <p:cNvSpPr/>
            <p:nvPr/>
          </p:nvSpPr>
          <p:spPr>
            <a:xfrm>
              <a:off x="-12700" y="492760"/>
              <a:ext cx="2692400" cy="762000"/>
            </a:xfrm>
            <a:custGeom>
              <a:avLst/>
              <a:gdLst>
                <a:gd name="connsiteX0" fmla="*/ 12700 w 2692400"/>
                <a:gd name="connsiteY0" fmla="*/ 429260 h 762000"/>
                <a:gd name="connsiteX1" fmla="*/ 12700 w 2692400"/>
                <a:gd name="connsiteY1" fmla="*/ 759460 h 762000"/>
                <a:gd name="connsiteX2" fmla="*/ 2044700 w 2692400"/>
                <a:gd name="connsiteY2" fmla="*/ 334010 h 762000"/>
                <a:gd name="connsiteX3" fmla="*/ 2689860 w 2692400"/>
                <a:gd name="connsiteY3" fmla="*/ 12700 h 762000"/>
                <a:gd name="connsiteX4" fmla="*/ 2689860 w 2692400"/>
                <a:gd name="connsiteY4" fmla="*/ 12700 h 762000"/>
                <a:gd name="connsiteX5" fmla="*/ 1936750 w 2692400"/>
                <a:gd name="connsiteY5" fmla="*/ 12700 h 762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692400" h="762000">
                  <a:moveTo>
                    <a:pt x="12700" y="429260"/>
                  </a:moveTo>
                  <a:lnTo>
                    <a:pt x="12700" y="759460"/>
                  </a:lnTo>
                  <a:lnTo>
                    <a:pt x="2044700" y="334010"/>
                  </a:lnTo>
                  <a:lnTo>
                    <a:pt x="2689860" y="12700"/>
                  </a:lnTo>
                  <a:lnTo>
                    <a:pt x="2689860" y="12700"/>
                  </a:lnTo>
                  <a:lnTo>
                    <a:pt x="1936750" y="12700"/>
                  </a:lnTo>
                  <a:close/>
                </a:path>
              </a:pathLst>
            </a:custGeom>
            <a:gradFill>
              <a:gsLst>
                <a:gs pos="100000">
                  <a:schemeClr val="tx2">
                    <a:alpha val="20000"/>
                  </a:schemeClr>
                </a:gs>
                <a:gs pos="0">
                  <a:schemeClr val="tx2">
                    <a:alpha val="5000"/>
                  </a:schemeClr>
                </a:gs>
              </a:gsLst>
              <a:lin ang="98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it-IT" noProof="0"/>
            </a:p>
          </p:txBody>
        </p:sp>
        <p:sp>
          <p:nvSpPr>
            <p:cNvPr id="36" name="Figura a mano libera: Forma 35">
              <a:extLst>
                <a:ext uri="{FF2B5EF4-FFF2-40B4-BE49-F238E27FC236}">
                  <a16:creationId xmlns:a16="http://schemas.microsoft.com/office/drawing/2014/main" xmlns="" id="{863DDEEC-D329-48E8-AB64-F011639C386A}"/>
                </a:ext>
              </a:extLst>
            </p:cNvPr>
            <p:cNvSpPr/>
            <p:nvPr/>
          </p:nvSpPr>
          <p:spPr>
            <a:xfrm>
              <a:off x="7642860" y="-12700"/>
              <a:ext cx="1282700" cy="1231900"/>
            </a:xfrm>
            <a:custGeom>
              <a:avLst/>
              <a:gdLst>
                <a:gd name="connsiteX0" fmla="*/ 12700 w 1282700"/>
                <a:gd name="connsiteY0" fmla="*/ 1226820 h 1231900"/>
                <a:gd name="connsiteX1" fmla="*/ 613410 w 1282700"/>
                <a:gd name="connsiteY1" fmla="*/ 773430 h 1231900"/>
                <a:gd name="connsiteX2" fmla="*/ 1270000 w 1282700"/>
                <a:gd name="connsiteY2" fmla="*/ 12700 h 1231900"/>
                <a:gd name="connsiteX3" fmla="*/ 831850 w 1282700"/>
                <a:gd name="connsiteY3" fmla="*/ 12700 h 1231900"/>
                <a:gd name="connsiteX4" fmla="*/ 334010 w 1282700"/>
                <a:gd name="connsiteY4" fmla="*/ 581660 h 1231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82700" h="1231900">
                  <a:moveTo>
                    <a:pt x="12700" y="1226820"/>
                  </a:moveTo>
                  <a:lnTo>
                    <a:pt x="613410" y="773430"/>
                  </a:lnTo>
                  <a:lnTo>
                    <a:pt x="1270000" y="12700"/>
                  </a:lnTo>
                  <a:lnTo>
                    <a:pt x="831850" y="12700"/>
                  </a:lnTo>
                  <a:lnTo>
                    <a:pt x="334010" y="581660"/>
                  </a:lnTo>
                  <a:close/>
                </a:path>
              </a:pathLst>
            </a:custGeom>
            <a:gradFill>
              <a:gsLst>
                <a:gs pos="100000">
                  <a:schemeClr val="bg2">
                    <a:alpha val="20000"/>
                  </a:schemeClr>
                </a:gs>
                <a:gs pos="0">
                  <a:schemeClr val="bg2">
                    <a:alpha val="5000"/>
                  </a:schemeClr>
                </a:gs>
              </a:gsLst>
              <a:lin ang="312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it-IT" noProof="0"/>
            </a:p>
          </p:txBody>
        </p:sp>
        <p:sp>
          <p:nvSpPr>
            <p:cNvPr id="37" name="Figura a mano libera: Forma 36">
              <a:extLst>
                <a:ext uri="{FF2B5EF4-FFF2-40B4-BE49-F238E27FC236}">
                  <a16:creationId xmlns:a16="http://schemas.microsoft.com/office/drawing/2014/main" xmlns="" id="{B7B80AAE-AECF-4ED8-AF96-F4934E33F6FD}"/>
                </a:ext>
              </a:extLst>
            </p:cNvPr>
            <p:cNvSpPr/>
            <p:nvPr/>
          </p:nvSpPr>
          <p:spPr>
            <a:xfrm>
              <a:off x="8820150" y="-12700"/>
              <a:ext cx="2349500" cy="1943100"/>
            </a:xfrm>
            <a:custGeom>
              <a:avLst/>
              <a:gdLst>
                <a:gd name="connsiteX0" fmla="*/ 12700 w 2349500"/>
                <a:gd name="connsiteY0" fmla="*/ 1560830 h 1943100"/>
                <a:gd name="connsiteX1" fmla="*/ 1536700 w 2349500"/>
                <a:gd name="connsiteY1" fmla="*/ 1941830 h 1943100"/>
                <a:gd name="connsiteX2" fmla="*/ 2346960 w 2349500"/>
                <a:gd name="connsiteY2" fmla="*/ 68580 h 1943100"/>
                <a:gd name="connsiteX3" fmla="*/ 1965960 w 2349500"/>
                <a:gd name="connsiteY3" fmla="*/ 12700 h 1943100"/>
                <a:gd name="connsiteX4" fmla="*/ 939800 w 2349500"/>
                <a:gd name="connsiteY4" fmla="*/ 12700 h 1943100"/>
                <a:gd name="connsiteX5" fmla="*/ 12700 w 2349500"/>
                <a:gd name="connsiteY5" fmla="*/ 1560830 h 1943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349500" h="1943100">
                  <a:moveTo>
                    <a:pt x="12700" y="1560830"/>
                  </a:moveTo>
                  <a:cubicBezTo>
                    <a:pt x="12700" y="1560830"/>
                    <a:pt x="1094740" y="1871980"/>
                    <a:pt x="1536700" y="1941830"/>
                  </a:cubicBezTo>
                  <a:cubicBezTo>
                    <a:pt x="2020570" y="1625600"/>
                    <a:pt x="2346960" y="68580"/>
                    <a:pt x="2346960" y="68580"/>
                  </a:cubicBezTo>
                  <a:cubicBezTo>
                    <a:pt x="2346960" y="68580"/>
                    <a:pt x="2222500" y="40640"/>
                    <a:pt x="1965960" y="12700"/>
                  </a:cubicBezTo>
                  <a:lnTo>
                    <a:pt x="939800" y="12700"/>
                  </a:lnTo>
                  <a:cubicBezTo>
                    <a:pt x="664210" y="1154430"/>
                    <a:pt x="12700" y="1560830"/>
                    <a:pt x="12700" y="1560830"/>
                  </a:cubicBezTo>
                  <a:close/>
                </a:path>
              </a:pathLst>
            </a:custGeom>
            <a:gradFill>
              <a:gsLst>
                <a:gs pos="0">
                  <a:schemeClr val="accent3">
                    <a:alpha val="40000"/>
                  </a:schemeClr>
                </a:gs>
                <a:gs pos="100000">
                  <a:schemeClr val="accent3">
                    <a:alpha val="5000"/>
                  </a:schemeClr>
                </a:gs>
              </a:gsLst>
              <a:lin ang="59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it-IT" noProof="0"/>
            </a:p>
          </p:txBody>
        </p:sp>
        <p:sp>
          <p:nvSpPr>
            <p:cNvPr id="39" name="Figura a mano libera: Forma 38">
              <a:extLst>
                <a:ext uri="{FF2B5EF4-FFF2-40B4-BE49-F238E27FC236}">
                  <a16:creationId xmlns:a16="http://schemas.microsoft.com/office/drawing/2014/main" xmlns="" id="{DC335455-9900-4BAE-AB3E-1CA284A4BA15}"/>
                </a:ext>
              </a:extLst>
            </p:cNvPr>
            <p:cNvSpPr/>
            <p:nvPr/>
          </p:nvSpPr>
          <p:spPr>
            <a:xfrm>
              <a:off x="7265670" y="5240886"/>
              <a:ext cx="4927600" cy="1193800"/>
            </a:xfrm>
            <a:custGeom>
              <a:avLst/>
              <a:gdLst>
                <a:gd name="connsiteX0" fmla="*/ 204470 w 4927600"/>
                <a:gd name="connsiteY0" fmla="*/ 13105 h 1193800"/>
                <a:gd name="connsiteX1" fmla="*/ 12700 w 4927600"/>
                <a:gd name="connsiteY1" fmla="*/ 786535 h 1193800"/>
                <a:gd name="connsiteX2" fmla="*/ 4923790 w 4927600"/>
                <a:gd name="connsiteY2" fmla="*/ 1181505 h 1193800"/>
                <a:gd name="connsiteX3" fmla="*/ 4923790 w 4927600"/>
                <a:gd name="connsiteY3" fmla="*/ 366164 h 1193800"/>
                <a:gd name="connsiteX4" fmla="*/ 204470 w 4927600"/>
                <a:gd name="connsiteY4" fmla="*/ 13105 h 1193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927600" h="1193800">
                  <a:moveTo>
                    <a:pt x="204470" y="13105"/>
                  </a:moveTo>
                  <a:lnTo>
                    <a:pt x="12700" y="786535"/>
                  </a:lnTo>
                  <a:cubicBezTo>
                    <a:pt x="12700" y="786535"/>
                    <a:pt x="2622550" y="715414"/>
                    <a:pt x="4923790" y="1181505"/>
                  </a:cubicBezTo>
                  <a:lnTo>
                    <a:pt x="4923790" y="366164"/>
                  </a:lnTo>
                  <a:cubicBezTo>
                    <a:pt x="2410461" y="-13565"/>
                    <a:pt x="204470" y="13105"/>
                    <a:pt x="204470" y="13105"/>
                  </a:cubicBezTo>
                  <a:close/>
                </a:path>
              </a:pathLst>
            </a:custGeom>
            <a:gradFill>
              <a:gsLst>
                <a:gs pos="100000">
                  <a:schemeClr val="tx2">
                    <a:alpha val="40000"/>
                  </a:schemeClr>
                </a:gs>
                <a:gs pos="0">
                  <a:schemeClr val="tx2">
                    <a:alpha val="5000"/>
                  </a:schemeClr>
                </a:gs>
              </a:gsLst>
              <a:lin ang="90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it-IT" noProof="0"/>
            </a:p>
          </p:txBody>
        </p:sp>
        <p:sp>
          <p:nvSpPr>
            <p:cNvPr id="26" name="Figura a mano libera: Forma 25">
              <a:extLst>
                <a:ext uri="{FF2B5EF4-FFF2-40B4-BE49-F238E27FC236}">
                  <a16:creationId xmlns:a16="http://schemas.microsoft.com/office/drawing/2014/main" xmlns="" id="{7997994A-3EFC-4653-B5D9-345ADEF9A1E8}"/>
                </a:ext>
              </a:extLst>
            </p:cNvPr>
            <p:cNvSpPr/>
            <p:nvPr/>
          </p:nvSpPr>
          <p:spPr>
            <a:xfrm>
              <a:off x="0" y="4398010"/>
              <a:ext cx="6605059" cy="2459990"/>
            </a:xfrm>
            <a:custGeom>
              <a:avLst/>
              <a:gdLst>
                <a:gd name="connsiteX0" fmla="*/ 6399530 w 6616700"/>
                <a:gd name="connsiteY0" fmla="*/ 12700 h 2476500"/>
                <a:gd name="connsiteX1" fmla="*/ 12700 w 6616700"/>
                <a:gd name="connsiteY1" fmla="*/ 1666240 h 2476500"/>
                <a:gd name="connsiteX2" fmla="*/ 12700 w 6616700"/>
                <a:gd name="connsiteY2" fmla="*/ 2472690 h 2476500"/>
                <a:gd name="connsiteX3" fmla="*/ 1996440 w 6616700"/>
                <a:gd name="connsiteY3" fmla="*/ 2472690 h 2476500"/>
                <a:gd name="connsiteX4" fmla="*/ 6606540 w 6616700"/>
                <a:gd name="connsiteY4" fmla="*/ 1192530 h 2476500"/>
                <a:gd name="connsiteX5" fmla="*/ 6399530 w 6616700"/>
                <a:gd name="connsiteY5" fmla="*/ 12700 h 2476500"/>
                <a:gd name="connsiteX0" fmla="*/ 6386830 w 6605059"/>
                <a:gd name="connsiteY0" fmla="*/ 0 h 2459990"/>
                <a:gd name="connsiteX1" fmla="*/ 0 w 6605059"/>
                <a:gd name="connsiteY1" fmla="*/ 1653540 h 2459990"/>
                <a:gd name="connsiteX2" fmla="*/ 0 w 6605059"/>
                <a:gd name="connsiteY2" fmla="*/ 2459990 h 2459990"/>
                <a:gd name="connsiteX3" fmla="*/ 1983740 w 6605059"/>
                <a:gd name="connsiteY3" fmla="*/ 2459990 h 2459990"/>
                <a:gd name="connsiteX4" fmla="*/ 6605059 w 6605059"/>
                <a:gd name="connsiteY4" fmla="*/ 1157391 h 2459990"/>
                <a:gd name="connsiteX5" fmla="*/ 6386830 w 6605059"/>
                <a:gd name="connsiteY5" fmla="*/ 0 h 2459990"/>
                <a:gd name="connsiteX0" fmla="*/ 6386830 w 6605059"/>
                <a:gd name="connsiteY0" fmla="*/ 0 h 2459990"/>
                <a:gd name="connsiteX1" fmla="*/ 0 w 6605059"/>
                <a:gd name="connsiteY1" fmla="*/ 1653540 h 2459990"/>
                <a:gd name="connsiteX2" fmla="*/ 0 w 6605059"/>
                <a:gd name="connsiteY2" fmla="*/ 2459990 h 2459990"/>
                <a:gd name="connsiteX3" fmla="*/ 1983740 w 6605059"/>
                <a:gd name="connsiteY3" fmla="*/ 2459990 h 2459990"/>
                <a:gd name="connsiteX4" fmla="*/ 6605059 w 6605059"/>
                <a:gd name="connsiteY4" fmla="*/ 1148976 h 2459990"/>
                <a:gd name="connsiteX5" fmla="*/ 6386830 w 6605059"/>
                <a:gd name="connsiteY5" fmla="*/ 0 h 24599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605059" h="2459990">
                  <a:moveTo>
                    <a:pt x="6386830" y="0"/>
                  </a:moveTo>
                  <a:cubicBezTo>
                    <a:pt x="2965450" y="420370"/>
                    <a:pt x="524510" y="1424940"/>
                    <a:pt x="0" y="1653540"/>
                  </a:cubicBezTo>
                  <a:lnTo>
                    <a:pt x="0" y="2459990"/>
                  </a:lnTo>
                  <a:lnTo>
                    <a:pt x="1983740" y="2459990"/>
                  </a:lnTo>
                  <a:cubicBezTo>
                    <a:pt x="3195320" y="2000250"/>
                    <a:pt x="4846109" y="1442346"/>
                    <a:pt x="6605059" y="1148976"/>
                  </a:cubicBezTo>
                  <a:cubicBezTo>
                    <a:pt x="6526319" y="682886"/>
                    <a:pt x="6478270" y="457200"/>
                    <a:pt x="6386830" y="0"/>
                  </a:cubicBezTo>
                  <a:close/>
                </a:path>
              </a:pathLst>
            </a:custGeom>
            <a:gradFill>
              <a:gsLst>
                <a:gs pos="100000">
                  <a:schemeClr val="bg2">
                    <a:alpha val="40000"/>
                  </a:schemeClr>
                </a:gs>
                <a:gs pos="0">
                  <a:schemeClr val="accent5">
                    <a:alpha val="5000"/>
                  </a:schemeClr>
                </a:gs>
              </a:gsLst>
              <a:lin ang="5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it-IT" noProof="0"/>
            </a:p>
          </p:txBody>
        </p:sp>
        <p:sp>
          <p:nvSpPr>
            <p:cNvPr id="27" name="Figura a mano libera: Forma 26">
              <a:extLst>
                <a:ext uri="{FF2B5EF4-FFF2-40B4-BE49-F238E27FC236}">
                  <a16:creationId xmlns:a16="http://schemas.microsoft.com/office/drawing/2014/main" xmlns="" id="{F2CC930F-B5EF-486A-A896-75D6B8DDAD09}"/>
                </a:ext>
              </a:extLst>
            </p:cNvPr>
            <p:cNvSpPr/>
            <p:nvPr/>
          </p:nvSpPr>
          <p:spPr>
            <a:xfrm>
              <a:off x="-12700" y="741680"/>
              <a:ext cx="6629400" cy="5981700"/>
            </a:xfrm>
            <a:custGeom>
              <a:avLst/>
              <a:gdLst>
                <a:gd name="connsiteX0" fmla="*/ 5783580 w 6629400"/>
                <a:gd name="connsiteY0" fmla="*/ 12700 h 5981700"/>
                <a:gd name="connsiteX1" fmla="*/ 12700 w 6629400"/>
                <a:gd name="connsiteY1" fmla="*/ 1029970 h 5981700"/>
                <a:gd name="connsiteX2" fmla="*/ 12700 w 6629400"/>
                <a:gd name="connsiteY2" fmla="*/ 5971540 h 5981700"/>
                <a:gd name="connsiteX3" fmla="*/ 6620510 w 6629400"/>
                <a:gd name="connsiteY3" fmla="*/ 4806950 h 5981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29400" h="5981700">
                  <a:moveTo>
                    <a:pt x="5783580" y="12700"/>
                  </a:moveTo>
                  <a:lnTo>
                    <a:pt x="12700" y="1029970"/>
                  </a:lnTo>
                  <a:lnTo>
                    <a:pt x="12700" y="5971540"/>
                  </a:lnTo>
                  <a:lnTo>
                    <a:pt x="6620510" y="480695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2"/>
                </a:gs>
                <a:gs pos="100000">
                  <a:schemeClr val="accent5"/>
                </a:gs>
              </a:gsLst>
              <a:lin ang="2700000" scaled="0"/>
              <a:tileRect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it-IT" noProof="0"/>
            </a:p>
          </p:txBody>
        </p:sp>
        <p:sp>
          <p:nvSpPr>
            <p:cNvPr id="28" name="Figura a mano libera: Forma 27">
              <a:extLst>
                <a:ext uri="{FF2B5EF4-FFF2-40B4-BE49-F238E27FC236}">
                  <a16:creationId xmlns:a16="http://schemas.microsoft.com/office/drawing/2014/main" xmlns="" id="{791B94BC-A2EC-4D50-B423-764E53B13BE7}"/>
                </a:ext>
              </a:extLst>
            </p:cNvPr>
            <p:cNvSpPr/>
            <p:nvPr/>
          </p:nvSpPr>
          <p:spPr>
            <a:xfrm>
              <a:off x="7533640" y="-12700"/>
              <a:ext cx="1676400" cy="1549400"/>
            </a:xfrm>
            <a:custGeom>
              <a:avLst/>
              <a:gdLst>
                <a:gd name="connsiteX0" fmla="*/ 1123950 w 1676400"/>
                <a:gd name="connsiteY0" fmla="*/ 12700 h 1549400"/>
                <a:gd name="connsiteX1" fmla="*/ 12700 w 1676400"/>
                <a:gd name="connsiteY1" fmla="*/ 1268730 h 1549400"/>
                <a:gd name="connsiteX2" fmla="*/ 320040 w 1676400"/>
                <a:gd name="connsiteY2" fmla="*/ 1541780 h 1549400"/>
                <a:gd name="connsiteX3" fmla="*/ 1672590 w 1676400"/>
                <a:gd name="connsiteY3" fmla="*/ 12700 h 1549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76400" h="1549400">
                  <a:moveTo>
                    <a:pt x="1123950" y="12700"/>
                  </a:moveTo>
                  <a:lnTo>
                    <a:pt x="12700" y="1268730"/>
                  </a:lnTo>
                  <a:lnTo>
                    <a:pt x="320040" y="1541780"/>
                  </a:lnTo>
                  <a:lnTo>
                    <a:pt x="1672590" y="12700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8684" t="-98206" r="-65455" b="7644"/>
              </a:stretch>
            </a:blip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it-IT" noProof="0"/>
            </a:p>
          </p:txBody>
        </p:sp>
        <p:sp>
          <p:nvSpPr>
            <p:cNvPr id="29" name="Figura a mano libera: Forma 28">
              <a:extLst>
                <a:ext uri="{FF2B5EF4-FFF2-40B4-BE49-F238E27FC236}">
                  <a16:creationId xmlns:a16="http://schemas.microsoft.com/office/drawing/2014/main" xmlns="" id="{5D578B85-2A30-4840-8B68-DDDE2A2DF6B6}"/>
                </a:ext>
              </a:extLst>
            </p:cNvPr>
            <p:cNvSpPr/>
            <p:nvPr/>
          </p:nvSpPr>
          <p:spPr>
            <a:xfrm>
              <a:off x="-12700" y="431800"/>
              <a:ext cx="2921000" cy="1041400"/>
            </a:xfrm>
            <a:custGeom>
              <a:avLst/>
              <a:gdLst>
                <a:gd name="connsiteX0" fmla="*/ 12700 w 2921000"/>
                <a:gd name="connsiteY0" fmla="*/ 1031240 h 1041400"/>
                <a:gd name="connsiteX1" fmla="*/ 2912110 w 2921000"/>
                <a:gd name="connsiteY1" fmla="*/ 415290 h 1041400"/>
                <a:gd name="connsiteX2" fmla="*/ 2827020 w 2921000"/>
                <a:gd name="connsiteY2" fmla="*/ 12700 h 1041400"/>
                <a:gd name="connsiteX3" fmla="*/ 12700 w 2921000"/>
                <a:gd name="connsiteY3" fmla="*/ 610870 h 1041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21000" h="1041400">
                  <a:moveTo>
                    <a:pt x="12700" y="1031240"/>
                  </a:moveTo>
                  <a:lnTo>
                    <a:pt x="2912110" y="415290"/>
                  </a:lnTo>
                  <a:lnTo>
                    <a:pt x="2827020" y="12700"/>
                  </a:lnTo>
                  <a:lnTo>
                    <a:pt x="12700" y="610870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-32063" t="15838" r="1073" b="-15838"/>
              </a:stretch>
            </a:blip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it-IT" noProof="0"/>
            </a:p>
          </p:txBody>
        </p:sp>
        <p:sp>
          <p:nvSpPr>
            <p:cNvPr id="30" name="Figura a mano libera: Forma 29">
              <a:extLst>
                <a:ext uri="{FF2B5EF4-FFF2-40B4-BE49-F238E27FC236}">
                  <a16:creationId xmlns:a16="http://schemas.microsoft.com/office/drawing/2014/main" xmlns="" id="{9E87D68E-7B06-4D4A-BAE3-650770DBFBE6}"/>
                </a:ext>
              </a:extLst>
            </p:cNvPr>
            <p:cNvSpPr/>
            <p:nvPr/>
          </p:nvSpPr>
          <p:spPr>
            <a:xfrm>
              <a:off x="5916930" y="5568950"/>
              <a:ext cx="1358900" cy="1295400"/>
            </a:xfrm>
            <a:custGeom>
              <a:avLst/>
              <a:gdLst>
                <a:gd name="connsiteX0" fmla="*/ 12700 w 1358900"/>
                <a:gd name="connsiteY0" fmla="*/ 1289050 h 1295400"/>
                <a:gd name="connsiteX1" fmla="*/ 538480 w 1358900"/>
                <a:gd name="connsiteY1" fmla="*/ 1289050 h 1295400"/>
                <a:gd name="connsiteX2" fmla="*/ 1350010 w 1358900"/>
                <a:gd name="connsiteY2" fmla="*/ 269240 h 1295400"/>
                <a:gd name="connsiteX3" fmla="*/ 1028700 w 1358900"/>
                <a:gd name="connsiteY3" fmla="*/ 12700 h 1295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58900" h="1295400">
                  <a:moveTo>
                    <a:pt x="12700" y="1289050"/>
                  </a:moveTo>
                  <a:lnTo>
                    <a:pt x="538480" y="1289050"/>
                  </a:lnTo>
                  <a:lnTo>
                    <a:pt x="1350010" y="269240"/>
                  </a:lnTo>
                  <a:lnTo>
                    <a:pt x="1028700" y="12700"/>
                  </a:lnTo>
                  <a:close/>
                </a:path>
              </a:pathLst>
            </a:custGeom>
            <a:blipFill>
              <a:blip r:embed="rId4"/>
              <a:srcRect/>
              <a:stretch>
                <a:fillRect l="-121206" t="11183" r="13010" b="-182361"/>
              </a:stretch>
            </a:blip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it-IT" noProof="0"/>
            </a:p>
          </p:txBody>
        </p:sp>
        <p:sp>
          <p:nvSpPr>
            <p:cNvPr id="31" name="Figura a mano libera: Forma 30">
              <a:extLst>
                <a:ext uri="{FF2B5EF4-FFF2-40B4-BE49-F238E27FC236}">
                  <a16:creationId xmlns:a16="http://schemas.microsoft.com/office/drawing/2014/main" xmlns="" id="{70744E0D-4320-4203-ABA0-DC9D0B329E16}"/>
                </a:ext>
              </a:extLst>
            </p:cNvPr>
            <p:cNvSpPr/>
            <p:nvPr/>
          </p:nvSpPr>
          <p:spPr>
            <a:xfrm>
              <a:off x="7754620" y="4657090"/>
              <a:ext cx="4445000" cy="1765300"/>
            </a:xfrm>
            <a:custGeom>
              <a:avLst/>
              <a:gdLst>
                <a:gd name="connsiteX0" fmla="*/ 187961 w 4445000"/>
                <a:gd name="connsiteY0" fmla="*/ 12700 h 1765300"/>
                <a:gd name="connsiteX1" fmla="*/ 12700 w 4445000"/>
                <a:gd name="connsiteY1" fmla="*/ 859790 h 1765300"/>
                <a:gd name="connsiteX2" fmla="*/ 4434840 w 4445000"/>
                <a:gd name="connsiteY2" fmla="*/ 1753870 h 1765300"/>
                <a:gd name="connsiteX3" fmla="*/ 4434840 w 4445000"/>
                <a:gd name="connsiteY3" fmla="*/ 871220 h 1765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445000" h="1765300">
                  <a:moveTo>
                    <a:pt x="187961" y="12700"/>
                  </a:moveTo>
                  <a:lnTo>
                    <a:pt x="12700" y="859790"/>
                  </a:lnTo>
                  <a:lnTo>
                    <a:pt x="4434840" y="1753870"/>
                  </a:lnTo>
                  <a:lnTo>
                    <a:pt x="4434840" y="871220"/>
                  </a:lnTo>
                  <a:close/>
                </a:path>
              </a:pathLst>
            </a:custGeom>
            <a:gradFill>
              <a:gsLst>
                <a:gs pos="100000">
                  <a:schemeClr val="tx1"/>
                </a:gs>
                <a:gs pos="0">
                  <a:schemeClr val="tx2"/>
                </a:gs>
              </a:gsLst>
              <a:lin ang="90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it-IT" noProof="0"/>
            </a:p>
          </p:txBody>
        </p:sp>
        <p:sp>
          <p:nvSpPr>
            <p:cNvPr id="32" name="Figura a mano libera: Forma 31">
              <a:extLst>
                <a:ext uri="{FF2B5EF4-FFF2-40B4-BE49-F238E27FC236}">
                  <a16:creationId xmlns:a16="http://schemas.microsoft.com/office/drawing/2014/main" xmlns="" id="{388CFBA9-D870-41CC-A059-97970304A115}"/>
                </a:ext>
              </a:extLst>
            </p:cNvPr>
            <p:cNvSpPr/>
            <p:nvPr/>
          </p:nvSpPr>
          <p:spPr>
            <a:xfrm>
              <a:off x="6718300" y="1951990"/>
              <a:ext cx="5473700" cy="3289300"/>
            </a:xfrm>
            <a:custGeom>
              <a:avLst/>
              <a:gdLst>
                <a:gd name="connsiteX0" fmla="*/ 5471160 w 5473700"/>
                <a:gd name="connsiteY0" fmla="*/ 1239520 h 3289300"/>
                <a:gd name="connsiteX1" fmla="*/ 513080 w 5473700"/>
                <a:gd name="connsiteY1" fmla="*/ 12700 h 3289300"/>
                <a:gd name="connsiteX2" fmla="*/ 12700 w 5473700"/>
                <a:gd name="connsiteY2" fmla="*/ 1934210 h 3289300"/>
                <a:gd name="connsiteX3" fmla="*/ 5471160 w 5473700"/>
                <a:gd name="connsiteY3" fmla="*/ 3285490 h 3289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473700" h="3289300">
                  <a:moveTo>
                    <a:pt x="5471160" y="1239520"/>
                  </a:moveTo>
                  <a:lnTo>
                    <a:pt x="513080" y="12700"/>
                  </a:lnTo>
                  <a:lnTo>
                    <a:pt x="12700" y="1934210"/>
                  </a:lnTo>
                  <a:lnTo>
                    <a:pt x="5471160" y="3285490"/>
                  </a:lnTo>
                  <a:close/>
                </a:path>
              </a:pathLst>
            </a:custGeom>
            <a:gradFill>
              <a:gsLst>
                <a:gs pos="100000">
                  <a:schemeClr val="accent2"/>
                </a:gs>
                <a:gs pos="0">
                  <a:schemeClr val="accent1"/>
                </a:gs>
              </a:gsLst>
              <a:lin ang="104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it-IT" noProof="0"/>
            </a:p>
          </p:txBody>
        </p:sp>
        <p:sp>
          <p:nvSpPr>
            <p:cNvPr id="33" name="Figura a mano libera: Forma 32">
              <a:extLst>
                <a:ext uri="{FF2B5EF4-FFF2-40B4-BE49-F238E27FC236}">
                  <a16:creationId xmlns:a16="http://schemas.microsoft.com/office/drawing/2014/main" xmlns="" id="{6A242F88-3014-41DD-BA5C-BEE53C5FBC5C}"/>
                </a:ext>
              </a:extLst>
            </p:cNvPr>
            <p:cNvSpPr/>
            <p:nvPr/>
          </p:nvSpPr>
          <p:spPr>
            <a:xfrm>
              <a:off x="-12700" y="1065530"/>
              <a:ext cx="6286500" cy="5397500"/>
            </a:xfrm>
            <a:custGeom>
              <a:avLst/>
              <a:gdLst>
                <a:gd name="connsiteX0" fmla="*/ 12700 w 6286500"/>
                <a:gd name="connsiteY0" fmla="*/ 1008380 h 5397500"/>
                <a:gd name="connsiteX1" fmla="*/ 12700 w 6286500"/>
                <a:gd name="connsiteY1" fmla="*/ 1046480 h 5397500"/>
                <a:gd name="connsiteX2" fmla="*/ 5509260 w 6286500"/>
                <a:gd name="connsiteY2" fmla="*/ 57150 h 5397500"/>
                <a:gd name="connsiteX3" fmla="*/ 6238240 w 6286500"/>
                <a:gd name="connsiteY3" fmla="*/ 4236720 h 5397500"/>
                <a:gd name="connsiteX4" fmla="*/ 12700 w 6286500"/>
                <a:gd name="connsiteY4" fmla="*/ 5356860 h 5397500"/>
                <a:gd name="connsiteX5" fmla="*/ 12700 w 6286500"/>
                <a:gd name="connsiteY5" fmla="*/ 5394960 h 5397500"/>
                <a:gd name="connsiteX6" fmla="*/ 6263640 w 6286500"/>
                <a:gd name="connsiteY6" fmla="*/ 4271010 h 5397500"/>
                <a:gd name="connsiteX7" fmla="*/ 6282690 w 6286500"/>
                <a:gd name="connsiteY7" fmla="*/ 4267200 h 5397500"/>
                <a:gd name="connsiteX8" fmla="*/ 5541010 w 6286500"/>
                <a:gd name="connsiteY8" fmla="*/ 12700 h 5397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286500" h="5397500">
                  <a:moveTo>
                    <a:pt x="12700" y="1008380"/>
                  </a:moveTo>
                  <a:lnTo>
                    <a:pt x="12700" y="1046480"/>
                  </a:lnTo>
                  <a:lnTo>
                    <a:pt x="5509260" y="57150"/>
                  </a:lnTo>
                  <a:lnTo>
                    <a:pt x="6238240" y="4236720"/>
                  </a:lnTo>
                  <a:lnTo>
                    <a:pt x="12700" y="5356860"/>
                  </a:lnTo>
                  <a:lnTo>
                    <a:pt x="12700" y="5394960"/>
                  </a:lnTo>
                  <a:lnTo>
                    <a:pt x="6263640" y="4271010"/>
                  </a:lnTo>
                  <a:lnTo>
                    <a:pt x="6282690" y="4267200"/>
                  </a:lnTo>
                  <a:lnTo>
                    <a:pt x="5541010" y="12700"/>
                  </a:lnTo>
                  <a:close/>
                </a:path>
              </a:pathLst>
            </a:custGeom>
            <a:solidFill>
              <a:schemeClr val="bg1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it-IT" noProof="0"/>
            </a:p>
          </p:txBody>
        </p:sp>
        <p:sp>
          <p:nvSpPr>
            <p:cNvPr id="35" name="Figura a mano libera: Forma 34">
              <a:extLst>
                <a:ext uri="{FF2B5EF4-FFF2-40B4-BE49-F238E27FC236}">
                  <a16:creationId xmlns:a16="http://schemas.microsoft.com/office/drawing/2014/main" xmlns="" id="{0253D3E1-4DA1-48D6-AC1F-7C97914E3B63}"/>
                </a:ext>
              </a:extLst>
            </p:cNvPr>
            <p:cNvSpPr/>
            <p:nvPr/>
          </p:nvSpPr>
          <p:spPr>
            <a:xfrm>
              <a:off x="9467850" y="-12700"/>
              <a:ext cx="1727200" cy="1714500"/>
            </a:xfrm>
            <a:custGeom>
              <a:avLst/>
              <a:gdLst>
                <a:gd name="connsiteX0" fmla="*/ 1355090 w 1727200"/>
                <a:gd name="connsiteY0" fmla="*/ 1706880 h 1714500"/>
                <a:gd name="connsiteX1" fmla="*/ 1719580 w 1727200"/>
                <a:gd name="connsiteY1" fmla="*/ 12700 h 1714500"/>
                <a:gd name="connsiteX2" fmla="*/ 314960 w 1727200"/>
                <a:gd name="connsiteY2" fmla="*/ 12700 h 1714500"/>
                <a:gd name="connsiteX3" fmla="*/ 12700 w 1727200"/>
                <a:gd name="connsiteY3" fmla="*/ 1413510 h 1714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727200" h="1714500">
                  <a:moveTo>
                    <a:pt x="1355090" y="1706880"/>
                  </a:moveTo>
                  <a:lnTo>
                    <a:pt x="1719580" y="12700"/>
                  </a:lnTo>
                  <a:lnTo>
                    <a:pt x="314960" y="12700"/>
                  </a:lnTo>
                  <a:lnTo>
                    <a:pt x="12700" y="1413510"/>
                  </a:lnTo>
                  <a:close/>
                </a:path>
              </a:pathLst>
            </a:custGeom>
            <a:gradFill>
              <a:gsLst>
                <a:gs pos="100000">
                  <a:schemeClr val="accent3"/>
                </a:gs>
                <a:gs pos="0">
                  <a:schemeClr val="accent6"/>
                </a:gs>
              </a:gsLst>
              <a:lin ang="59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it-IT" noProof="0"/>
            </a:p>
          </p:txBody>
        </p:sp>
      </p:grpSp>
      <p:sp>
        <p:nvSpPr>
          <p:cNvPr id="3" name="Sottotitolo 2">
            <a:extLst>
              <a:ext uri="{FF2B5EF4-FFF2-40B4-BE49-F238E27FC236}">
                <a16:creationId xmlns:a16="http://schemas.microsoft.com/office/drawing/2014/main" xmlns="" id="{14E79CE3-6B36-4090-99A1-F1D0E79B427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 rot="720000">
            <a:off x="8126323" y="5127866"/>
            <a:ext cx="3963590" cy="858767"/>
          </a:xfrm>
        </p:spPr>
        <p:txBody>
          <a:bodyPr rtlCol="0" anchor="ctr" anchorCtr="0">
            <a:normAutofit/>
          </a:bodyPr>
          <a:lstStyle>
            <a:lvl1pPr marL="0" indent="0" algn="l">
              <a:buNone/>
              <a:defRPr sz="26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it-IT" noProof="0"/>
              <a:t>FARE CLIC PER MODIFICARE LO SCHEMA</a:t>
            </a:r>
          </a:p>
        </p:txBody>
      </p:sp>
      <p:sp>
        <p:nvSpPr>
          <p:cNvPr id="42" name="Segnaposto immagine 26">
            <a:extLst>
              <a:ext uri="{FF2B5EF4-FFF2-40B4-BE49-F238E27FC236}">
                <a16:creationId xmlns:a16="http://schemas.microsoft.com/office/drawing/2014/main" xmlns="" id="{C109A47C-99A8-42F1-AF6B-F5CB08E6BC97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0" y="1115082"/>
            <a:ext cx="6230657" cy="5314602"/>
          </a:xfrm>
          <a:custGeom>
            <a:avLst/>
            <a:gdLst>
              <a:gd name="connsiteX0" fmla="*/ 0 w 5738813"/>
              <a:gd name="connsiteY0" fmla="*/ 5403850 h 5403850"/>
              <a:gd name="connsiteX1" fmla="*/ 1350963 w 5738813"/>
              <a:gd name="connsiteY1" fmla="*/ 0 h 5403850"/>
              <a:gd name="connsiteX2" fmla="*/ 4387851 w 5738813"/>
              <a:gd name="connsiteY2" fmla="*/ 0 h 5403850"/>
              <a:gd name="connsiteX3" fmla="*/ 5738813 w 5738813"/>
              <a:gd name="connsiteY3" fmla="*/ 5403850 h 5403850"/>
              <a:gd name="connsiteX4" fmla="*/ 0 w 5738813"/>
              <a:gd name="connsiteY4" fmla="*/ 5403850 h 5403850"/>
              <a:gd name="connsiteX0" fmla="*/ 0 w 5738813"/>
              <a:gd name="connsiteY0" fmla="*/ 5403850 h 5403850"/>
              <a:gd name="connsiteX1" fmla="*/ 11560 w 5738813"/>
              <a:gd name="connsiteY1" fmla="*/ 6440 h 5403850"/>
              <a:gd name="connsiteX2" fmla="*/ 4387851 w 5738813"/>
              <a:gd name="connsiteY2" fmla="*/ 0 h 5403850"/>
              <a:gd name="connsiteX3" fmla="*/ 5738813 w 5738813"/>
              <a:gd name="connsiteY3" fmla="*/ 5403850 h 5403850"/>
              <a:gd name="connsiteX4" fmla="*/ 0 w 5738813"/>
              <a:gd name="connsiteY4" fmla="*/ 5403850 h 5403850"/>
              <a:gd name="connsiteX0" fmla="*/ 0 w 5746572"/>
              <a:gd name="connsiteY0" fmla="*/ 5397410 h 5397410"/>
              <a:gd name="connsiteX1" fmla="*/ 11560 w 5746572"/>
              <a:gd name="connsiteY1" fmla="*/ 0 h 5397410"/>
              <a:gd name="connsiteX2" fmla="*/ 5746572 w 5746572"/>
              <a:gd name="connsiteY2" fmla="*/ 6439 h 5397410"/>
              <a:gd name="connsiteX3" fmla="*/ 5738813 w 5746572"/>
              <a:gd name="connsiteY3" fmla="*/ 5397410 h 5397410"/>
              <a:gd name="connsiteX4" fmla="*/ 0 w 5746572"/>
              <a:gd name="connsiteY4" fmla="*/ 5397410 h 5397410"/>
              <a:gd name="connsiteX0" fmla="*/ 0 w 6092996"/>
              <a:gd name="connsiteY0" fmla="*/ 5397410 h 5397410"/>
              <a:gd name="connsiteX1" fmla="*/ 11560 w 6092996"/>
              <a:gd name="connsiteY1" fmla="*/ 0 h 5397410"/>
              <a:gd name="connsiteX2" fmla="*/ 5746572 w 6092996"/>
              <a:gd name="connsiteY2" fmla="*/ 6439 h 5397410"/>
              <a:gd name="connsiteX3" fmla="*/ 6092982 w 6092996"/>
              <a:gd name="connsiteY3" fmla="*/ 4940210 h 5397410"/>
              <a:gd name="connsiteX4" fmla="*/ 0 w 6092996"/>
              <a:gd name="connsiteY4" fmla="*/ 5397410 h 5397410"/>
              <a:gd name="connsiteX0" fmla="*/ 0 w 6092982"/>
              <a:gd name="connsiteY0" fmla="*/ 5397410 h 5397410"/>
              <a:gd name="connsiteX1" fmla="*/ 11560 w 6092982"/>
              <a:gd name="connsiteY1" fmla="*/ 0 h 5397410"/>
              <a:gd name="connsiteX2" fmla="*/ 5746572 w 6092982"/>
              <a:gd name="connsiteY2" fmla="*/ 6439 h 5397410"/>
              <a:gd name="connsiteX3" fmla="*/ 6092982 w 6092982"/>
              <a:gd name="connsiteY3" fmla="*/ 4940210 h 5397410"/>
              <a:gd name="connsiteX4" fmla="*/ 0 w 6092982"/>
              <a:gd name="connsiteY4" fmla="*/ 5397410 h 5397410"/>
              <a:gd name="connsiteX0" fmla="*/ 0 w 6092982"/>
              <a:gd name="connsiteY0" fmla="*/ 5397410 h 5397410"/>
              <a:gd name="connsiteX1" fmla="*/ 11560 w 6092982"/>
              <a:gd name="connsiteY1" fmla="*/ 0 h 5397410"/>
              <a:gd name="connsiteX2" fmla="*/ 5746572 w 6092982"/>
              <a:gd name="connsiteY2" fmla="*/ 6439 h 5397410"/>
              <a:gd name="connsiteX3" fmla="*/ 6092982 w 6092982"/>
              <a:gd name="connsiteY3" fmla="*/ 4940210 h 5397410"/>
              <a:gd name="connsiteX4" fmla="*/ 0 w 6092982"/>
              <a:gd name="connsiteY4" fmla="*/ 5397410 h 5397410"/>
              <a:gd name="connsiteX0" fmla="*/ 0 w 6092982"/>
              <a:gd name="connsiteY0" fmla="*/ 5397410 h 5397410"/>
              <a:gd name="connsiteX1" fmla="*/ 11560 w 6092982"/>
              <a:gd name="connsiteY1" fmla="*/ 0 h 5397410"/>
              <a:gd name="connsiteX2" fmla="*/ 5746572 w 6092982"/>
              <a:gd name="connsiteY2" fmla="*/ 6439 h 5397410"/>
              <a:gd name="connsiteX3" fmla="*/ 6092982 w 6092982"/>
              <a:gd name="connsiteY3" fmla="*/ 4940210 h 5397410"/>
              <a:gd name="connsiteX4" fmla="*/ 0 w 6092982"/>
              <a:gd name="connsiteY4" fmla="*/ 5397410 h 5397410"/>
              <a:gd name="connsiteX0" fmla="*/ 0 w 6092982"/>
              <a:gd name="connsiteY0" fmla="*/ 5408602 h 5408602"/>
              <a:gd name="connsiteX1" fmla="*/ 11560 w 6092982"/>
              <a:gd name="connsiteY1" fmla="*/ 0 h 5408602"/>
              <a:gd name="connsiteX2" fmla="*/ 5746572 w 6092982"/>
              <a:gd name="connsiteY2" fmla="*/ 6439 h 5408602"/>
              <a:gd name="connsiteX3" fmla="*/ 6092982 w 6092982"/>
              <a:gd name="connsiteY3" fmla="*/ 4940210 h 5408602"/>
              <a:gd name="connsiteX4" fmla="*/ 0 w 6092982"/>
              <a:gd name="connsiteY4" fmla="*/ 5408602 h 5408602"/>
              <a:gd name="connsiteX0" fmla="*/ 0 w 6065273"/>
              <a:gd name="connsiteY0" fmla="*/ 5408602 h 5408602"/>
              <a:gd name="connsiteX1" fmla="*/ 11560 w 6065273"/>
              <a:gd name="connsiteY1" fmla="*/ 0 h 5408602"/>
              <a:gd name="connsiteX2" fmla="*/ 5746572 w 6065273"/>
              <a:gd name="connsiteY2" fmla="*/ 6439 h 5408602"/>
              <a:gd name="connsiteX3" fmla="*/ 6065273 w 6065273"/>
              <a:gd name="connsiteY3" fmla="*/ 4979386 h 5408602"/>
              <a:gd name="connsiteX4" fmla="*/ 0 w 6065273"/>
              <a:gd name="connsiteY4" fmla="*/ 5408602 h 5408602"/>
              <a:gd name="connsiteX0" fmla="*/ 0 w 6065273"/>
              <a:gd name="connsiteY0" fmla="*/ 5408602 h 5408602"/>
              <a:gd name="connsiteX1" fmla="*/ 11560 w 6065273"/>
              <a:gd name="connsiteY1" fmla="*/ 0 h 5408602"/>
              <a:gd name="connsiteX2" fmla="*/ 5724405 w 6065273"/>
              <a:gd name="connsiteY2" fmla="*/ 12034 h 5408602"/>
              <a:gd name="connsiteX3" fmla="*/ 6065273 w 6065273"/>
              <a:gd name="connsiteY3" fmla="*/ 4979386 h 5408602"/>
              <a:gd name="connsiteX4" fmla="*/ 0 w 6065273"/>
              <a:gd name="connsiteY4" fmla="*/ 5408602 h 5408602"/>
              <a:gd name="connsiteX0" fmla="*/ 0 w 6065273"/>
              <a:gd name="connsiteY0" fmla="*/ 5408602 h 5408602"/>
              <a:gd name="connsiteX1" fmla="*/ 11560 w 6065273"/>
              <a:gd name="connsiteY1" fmla="*/ 0 h 5408602"/>
              <a:gd name="connsiteX2" fmla="*/ 5724405 w 6065273"/>
              <a:gd name="connsiteY2" fmla="*/ 841 h 5408602"/>
              <a:gd name="connsiteX3" fmla="*/ 6065273 w 6065273"/>
              <a:gd name="connsiteY3" fmla="*/ 4979386 h 5408602"/>
              <a:gd name="connsiteX4" fmla="*/ 0 w 6065273"/>
              <a:gd name="connsiteY4" fmla="*/ 5408602 h 5408602"/>
              <a:gd name="connsiteX0" fmla="*/ 693 w 6065966"/>
              <a:gd name="connsiteY0" fmla="*/ 5408602 h 5408602"/>
              <a:gd name="connsiteX1" fmla="*/ 1170 w 6065966"/>
              <a:gd name="connsiteY1" fmla="*/ 0 h 5408602"/>
              <a:gd name="connsiteX2" fmla="*/ 5725098 w 6065966"/>
              <a:gd name="connsiteY2" fmla="*/ 841 h 5408602"/>
              <a:gd name="connsiteX3" fmla="*/ 6065966 w 6065966"/>
              <a:gd name="connsiteY3" fmla="*/ 4979386 h 5408602"/>
              <a:gd name="connsiteX4" fmla="*/ 693 w 6065966"/>
              <a:gd name="connsiteY4" fmla="*/ 5408602 h 5408602"/>
              <a:gd name="connsiteX0" fmla="*/ 693 w 6218366"/>
              <a:gd name="connsiteY0" fmla="*/ 5408602 h 5408602"/>
              <a:gd name="connsiteX1" fmla="*/ 1170 w 6218366"/>
              <a:gd name="connsiteY1" fmla="*/ 0 h 5408602"/>
              <a:gd name="connsiteX2" fmla="*/ 5725098 w 6218366"/>
              <a:gd name="connsiteY2" fmla="*/ 841 h 5408602"/>
              <a:gd name="connsiteX3" fmla="*/ 6218366 w 6218366"/>
              <a:gd name="connsiteY3" fmla="*/ 4235528 h 5408602"/>
              <a:gd name="connsiteX4" fmla="*/ 693 w 6218366"/>
              <a:gd name="connsiteY4" fmla="*/ 5408602 h 5408602"/>
              <a:gd name="connsiteX0" fmla="*/ 693 w 6218366"/>
              <a:gd name="connsiteY0" fmla="*/ 5408602 h 5408602"/>
              <a:gd name="connsiteX1" fmla="*/ 1170 w 6218366"/>
              <a:gd name="connsiteY1" fmla="*/ 0 h 5408602"/>
              <a:gd name="connsiteX2" fmla="*/ 5496498 w 6218366"/>
              <a:gd name="connsiteY2" fmla="*/ 39317 h 5408602"/>
              <a:gd name="connsiteX3" fmla="*/ 6218366 w 6218366"/>
              <a:gd name="connsiteY3" fmla="*/ 4235528 h 5408602"/>
              <a:gd name="connsiteX4" fmla="*/ 693 w 6218366"/>
              <a:gd name="connsiteY4" fmla="*/ 5408602 h 5408602"/>
              <a:gd name="connsiteX0" fmla="*/ 693 w 6218366"/>
              <a:gd name="connsiteY0" fmla="*/ 5369285 h 5369285"/>
              <a:gd name="connsiteX1" fmla="*/ 1170 w 6218366"/>
              <a:gd name="connsiteY1" fmla="*/ 1012345 h 5369285"/>
              <a:gd name="connsiteX2" fmla="*/ 5496498 w 6218366"/>
              <a:gd name="connsiteY2" fmla="*/ 0 h 5369285"/>
              <a:gd name="connsiteX3" fmla="*/ 6218366 w 6218366"/>
              <a:gd name="connsiteY3" fmla="*/ 4196211 h 5369285"/>
              <a:gd name="connsiteX4" fmla="*/ 693 w 6218366"/>
              <a:gd name="connsiteY4" fmla="*/ 5369285 h 5369285"/>
              <a:gd name="connsiteX0" fmla="*/ 693 w 6225320"/>
              <a:gd name="connsiteY0" fmla="*/ 5369285 h 5369285"/>
              <a:gd name="connsiteX1" fmla="*/ 1170 w 6225320"/>
              <a:gd name="connsiteY1" fmla="*/ 1012345 h 5369285"/>
              <a:gd name="connsiteX2" fmla="*/ 5496498 w 6225320"/>
              <a:gd name="connsiteY2" fmla="*/ 0 h 5369285"/>
              <a:gd name="connsiteX3" fmla="*/ 6225320 w 6225320"/>
              <a:gd name="connsiteY3" fmla="*/ 4224299 h 5369285"/>
              <a:gd name="connsiteX4" fmla="*/ 693 w 6225320"/>
              <a:gd name="connsiteY4" fmla="*/ 5369285 h 5369285"/>
              <a:gd name="connsiteX0" fmla="*/ 3850 w 6225001"/>
              <a:gd name="connsiteY0" fmla="*/ 5358752 h 5358752"/>
              <a:gd name="connsiteX1" fmla="*/ 851 w 6225001"/>
              <a:gd name="connsiteY1" fmla="*/ 1012345 h 5358752"/>
              <a:gd name="connsiteX2" fmla="*/ 5496179 w 6225001"/>
              <a:gd name="connsiteY2" fmla="*/ 0 h 5358752"/>
              <a:gd name="connsiteX3" fmla="*/ 6225001 w 6225001"/>
              <a:gd name="connsiteY3" fmla="*/ 4224299 h 5358752"/>
              <a:gd name="connsiteX4" fmla="*/ 3850 w 6225001"/>
              <a:gd name="connsiteY4" fmla="*/ 5358752 h 5358752"/>
              <a:gd name="connsiteX0" fmla="*/ 3850 w 6230428"/>
              <a:gd name="connsiteY0" fmla="*/ 5358752 h 5358752"/>
              <a:gd name="connsiteX1" fmla="*/ 851 w 6230428"/>
              <a:gd name="connsiteY1" fmla="*/ 1012345 h 5358752"/>
              <a:gd name="connsiteX2" fmla="*/ 5496179 w 6230428"/>
              <a:gd name="connsiteY2" fmla="*/ 0 h 5358752"/>
              <a:gd name="connsiteX3" fmla="*/ 6230428 w 6230428"/>
              <a:gd name="connsiteY3" fmla="*/ 4229780 h 5358752"/>
              <a:gd name="connsiteX4" fmla="*/ 3850 w 6230428"/>
              <a:gd name="connsiteY4" fmla="*/ 5358752 h 5358752"/>
              <a:gd name="connsiteX0" fmla="*/ 3850 w 6230428"/>
              <a:gd name="connsiteY0" fmla="*/ 5361493 h 5361493"/>
              <a:gd name="connsiteX1" fmla="*/ 851 w 6230428"/>
              <a:gd name="connsiteY1" fmla="*/ 1015086 h 5361493"/>
              <a:gd name="connsiteX2" fmla="*/ 5501605 w 6230428"/>
              <a:gd name="connsiteY2" fmla="*/ 0 h 5361493"/>
              <a:gd name="connsiteX3" fmla="*/ 6230428 w 6230428"/>
              <a:gd name="connsiteY3" fmla="*/ 4232521 h 5361493"/>
              <a:gd name="connsiteX4" fmla="*/ 3850 w 6230428"/>
              <a:gd name="connsiteY4" fmla="*/ 5361493 h 5361493"/>
              <a:gd name="connsiteX0" fmla="*/ 3850 w 6230428"/>
              <a:gd name="connsiteY0" fmla="*/ 5361493 h 5361493"/>
              <a:gd name="connsiteX1" fmla="*/ 851 w 6230428"/>
              <a:gd name="connsiteY1" fmla="*/ 1009607 h 5361493"/>
              <a:gd name="connsiteX2" fmla="*/ 5501605 w 6230428"/>
              <a:gd name="connsiteY2" fmla="*/ 0 h 5361493"/>
              <a:gd name="connsiteX3" fmla="*/ 6230428 w 6230428"/>
              <a:gd name="connsiteY3" fmla="*/ 4232521 h 5361493"/>
              <a:gd name="connsiteX4" fmla="*/ 3850 w 6230428"/>
              <a:gd name="connsiteY4" fmla="*/ 5361493 h 5361493"/>
              <a:gd name="connsiteX0" fmla="*/ 3850 w 6230428"/>
              <a:gd name="connsiteY0" fmla="*/ 5364233 h 5364233"/>
              <a:gd name="connsiteX1" fmla="*/ 851 w 6230428"/>
              <a:gd name="connsiteY1" fmla="*/ 1009607 h 5364233"/>
              <a:gd name="connsiteX2" fmla="*/ 5501605 w 6230428"/>
              <a:gd name="connsiteY2" fmla="*/ 0 h 5364233"/>
              <a:gd name="connsiteX3" fmla="*/ 6230428 w 6230428"/>
              <a:gd name="connsiteY3" fmla="*/ 4232521 h 5364233"/>
              <a:gd name="connsiteX4" fmla="*/ 3850 w 6230428"/>
              <a:gd name="connsiteY4" fmla="*/ 5364233 h 5364233"/>
              <a:gd name="connsiteX0" fmla="*/ 1366 w 6230657"/>
              <a:gd name="connsiteY0" fmla="*/ 5366973 h 5366973"/>
              <a:gd name="connsiteX1" fmla="*/ 1080 w 6230657"/>
              <a:gd name="connsiteY1" fmla="*/ 1009607 h 5366973"/>
              <a:gd name="connsiteX2" fmla="*/ 5501834 w 6230657"/>
              <a:gd name="connsiteY2" fmla="*/ 0 h 5366973"/>
              <a:gd name="connsiteX3" fmla="*/ 6230657 w 6230657"/>
              <a:gd name="connsiteY3" fmla="*/ 4232521 h 5366973"/>
              <a:gd name="connsiteX4" fmla="*/ 1366 w 6230657"/>
              <a:gd name="connsiteY4" fmla="*/ 5366973 h 53669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230657" h="5366973">
                <a:moveTo>
                  <a:pt x="1366" y="5366973"/>
                </a:moveTo>
                <a:cubicBezTo>
                  <a:pt x="5219" y="3567836"/>
                  <a:pt x="-2773" y="2808744"/>
                  <a:pt x="1080" y="1009607"/>
                </a:cubicBezTo>
                <a:lnTo>
                  <a:pt x="5501834" y="0"/>
                </a:lnTo>
                <a:lnTo>
                  <a:pt x="6230657" y="4232521"/>
                </a:lnTo>
                <a:lnTo>
                  <a:pt x="1366" y="5366973"/>
                </a:lnTo>
                <a:close/>
              </a:path>
            </a:pathLst>
          </a:custGeom>
          <a:ln>
            <a:noFill/>
          </a:ln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pPr rtl="0"/>
            <a:r>
              <a:rPr lang="it-IT" noProof="0"/>
              <a:t>Fare clic sull'icona per inserire un'immagine</a:t>
            </a: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xmlns="" id="{4B92DD61-4420-4806-AA96-2BCD8FCA8CA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 rot="840000">
            <a:off x="7262451" y="2726139"/>
            <a:ext cx="4851352" cy="1827069"/>
          </a:xfrm>
        </p:spPr>
        <p:txBody>
          <a:bodyPr rtlCol="0" anchor="ctr" anchorCtr="0">
            <a:normAutofit/>
          </a:bodyPr>
          <a:lstStyle>
            <a:lvl1pPr algn="l">
              <a:defRPr sz="5500">
                <a:solidFill>
                  <a:schemeClr val="bg1"/>
                </a:solidFill>
              </a:defRPr>
            </a:lvl1pPr>
          </a:lstStyle>
          <a:p>
            <a:pPr rtl="0"/>
            <a:r>
              <a:rPr lang="it-IT" noProof="0"/>
              <a:t>Presentazione</a:t>
            </a:r>
            <a:br>
              <a:rPr lang="it-IT" noProof="0"/>
            </a:br>
            <a:r>
              <a:rPr lang="it-IT" noProof="0"/>
              <a:t>Titolo</a:t>
            </a:r>
          </a:p>
        </p:txBody>
      </p:sp>
      <p:sp>
        <p:nvSpPr>
          <p:cNvPr id="45" name="Segnaposto testo 44">
            <a:extLst>
              <a:ext uri="{FF2B5EF4-FFF2-40B4-BE49-F238E27FC236}">
                <a16:creationId xmlns:a16="http://schemas.microsoft.com/office/drawing/2014/main" xmlns="" id="{01A16A82-6F5C-4DAC-A624-CA3711A1B02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 rot="720000">
            <a:off x="9571721" y="580664"/>
            <a:ext cx="1391775" cy="858837"/>
          </a:xfrm>
        </p:spPr>
        <p:txBody>
          <a:bodyPr rtlCol="0">
            <a:normAutofit/>
          </a:bodyPr>
          <a:lstStyle>
            <a:lvl1pPr marL="0" indent="0" algn="ctr">
              <a:buNone/>
              <a:defRPr sz="2600" b="1">
                <a:solidFill>
                  <a:schemeClr val="bg1"/>
                </a:solidFill>
              </a:defRPr>
            </a:lvl1pPr>
          </a:lstStyle>
          <a:p>
            <a:pPr lvl="0" rtl="0"/>
            <a:r>
              <a:rPr lang="it-IT" noProof="0" dirty="0"/>
              <a:t>MESE </a:t>
            </a:r>
            <a:br>
              <a:rPr lang="it-IT" noProof="0" dirty="0"/>
            </a:br>
            <a:r>
              <a:rPr lang="it-IT" noProof="0" dirty="0"/>
              <a:t>20XX</a:t>
            </a:r>
          </a:p>
        </p:txBody>
      </p:sp>
    </p:spTree>
    <p:extLst>
      <p:ext uri="{BB962C8B-B14F-4D97-AF65-F5344CB8AC3E}">
        <p14:creationId xmlns:p14="http://schemas.microsoft.com/office/powerpoint/2010/main" xmlns="" val="3771749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i ringraziame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Elemento grafico 35">
            <a:extLst>
              <a:ext uri="{FF2B5EF4-FFF2-40B4-BE49-F238E27FC236}">
                <a16:creationId xmlns:a16="http://schemas.microsoft.com/office/drawing/2014/main" xmlns="" id="{B00A1772-2B8D-4677-8511-3E067F67A72F}"/>
              </a:ext>
            </a:extLst>
          </p:cNvPr>
          <p:cNvGrpSpPr/>
          <p:nvPr userDrawn="1"/>
        </p:nvGrpSpPr>
        <p:grpSpPr>
          <a:xfrm>
            <a:off x="6678503" y="1430186"/>
            <a:ext cx="5526208" cy="2613848"/>
            <a:chOff x="6678503" y="665690"/>
            <a:chExt cx="5526208" cy="2613848"/>
          </a:xfrm>
        </p:grpSpPr>
        <p:sp>
          <p:nvSpPr>
            <p:cNvPr id="42" name="Figura a mano libera: Forma 41">
              <a:extLst>
                <a:ext uri="{FF2B5EF4-FFF2-40B4-BE49-F238E27FC236}">
                  <a16:creationId xmlns:a16="http://schemas.microsoft.com/office/drawing/2014/main" xmlns="" id="{FB0F16C2-C8ED-4461-B34C-5CEB29F1C450}"/>
                </a:ext>
              </a:extLst>
            </p:cNvPr>
            <p:cNvSpPr/>
            <p:nvPr/>
          </p:nvSpPr>
          <p:spPr>
            <a:xfrm>
              <a:off x="6678503" y="1272318"/>
              <a:ext cx="5526208" cy="2007220"/>
            </a:xfrm>
            <a:custGeom>
              <a:avLst/>
              <a:gdLst>
                <a:gd name="connsiteX0" fmla="*/ 5514767 w 5526207"/>
                <a:gd name="connsiteY0" fmla="*/ 573560 h 2007220"/>
                <a:gd name="connsiteX1" fmla="*/ 355703 w 5526207"/>
                <a:gd name="connsiteY1" fmla="*/ 33643 h 2007220"/>
                <a:gd name="connsiteX2" fmla="*/ 12697 w 5526207"/>
                <a:gd name="connsiteY2" fmla="*/ 1284980 h 2007220"/>
                <a:gd name="connsiteX3" fmla="*/ 5514767 w 5526207"/>
                <a:gd name="connsiteY3" fmla="*/ 1998940 h 2007220"/>
                <a:gd name="connsiteX4" fmla="*/ 5514767 w 5526207"/>
                <a:gd name="connsiteY4" fmla="*/ 573560 h 2007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526207" h="2007220">
                  <a:moveTo>
                    <a:pt x="5514767" y="573560"/>
                  </a:moveTo>
                  <a:cubicBezTo>
                    <a:pt x="2157119" y="-150564"/>
                    <a:pt x="355703" y="33643"/>
                    <a:pt x="355703" y="33643"/>
                  </a:cubicBezTo>
                  <a:lnTo>
                    <a:pt x="12697" y="1284980"/>
                  </a:lnTo>
                  <a:cubicBezTo>
                    <a:pt x="12697" y="1284980"/>
                    <a:pt x="1368206" y="967381"/>
                    <a:pt x="5514767" y="1998940"/>
                  </a:cubicBezTo>
                  <a:lnTo>
                    <a:pt x="5514767" y="573560"/>
                  </a:lnTo>
                  <a:close/>
                </a:path>
              </a:pathLst>
            </a:custGeom>
            <a:gradFill>
              <a:gsLst>
                <a:gs pos="22000">
                  <a:schemeClr val="accent2">
                    <a:alpha val="10000"/>
                  </a:schemeClr>
                </a:gs>
                <a:gs pos="100000">
                  <a:schemeClr val="accent2">
                    <a:alpha val="40000"/>
                  </a:schemeClr>
                </a:gs>
              </a:gsLst>
              <a:lin ang="1020000" scaled="0"/>
            </a:gradFill>
            <a:ln w="12693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it-IT" noProof="0"/>
            </a:p>
          </p:txBody>
        </p:sp>
        <p:sp>
          <p:nvSpPr>
            <p:cNvPr id="41" name="Figura a mano libera: Forma 40">
              <a:extLst>
                <a:ext uri="{FF2B5EF4-FFF2-40B4-BE49-F238E27FC236}">
                  <a16:creationId xmlns:a16="http://schemas.microsoft.com/office/drawing/2014/main" xmlns="" id="{963814A1-9202-49D2-B985-1785CC4860DE}"/>
                </a:ext>
              </a:extLst>
            </p:cNvPr>
            <p:cNvSpPr/>
            <p:nvPr/>
          </p:nvSpPr>
          <p:spPr>
            <a:xfrm>
              <a:off x="7262884" y="665690"/>
              <a:ext cx="4941827" cy="2591601"/>
            </a:xfrm>
            <a:custGeom>
              <a:avLst/>
              <a:gdLst>
                <a:gd name="connsiteX0" fmla="*/ 4930387 w 4941827"/>
                <a:gd name="connsiteY0" fmla="*/ 1138265 h 2591601"/>
                <a:gd name="connsiteX1" fmla="*/ 383651 w 4941827"/>
                <a:gd name="connsiteY1" fmla="*/ 12697 h 2591601"/>
                <a:gd name="connsiteX2" fmla="*/ 12697 w 4941827"/>
                <a:gd name="connsiteY2" fmla="*/ 1366935 h 2591601"/>
                <a:gd name="connsiteX3" fmla="*/ 4930387 w 4941827"/>
                <a:gd name="connsiteY3" fmla="*/ 2583971 h 25916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941827" h="2591601">
                  <a:moveTo>
                    <a:pt x="4930387" y="1138265"/>
                  </a:moveTo>
                  <a:lnTo>
                    <a:pt x="383651" y="12697"/>
                  </a:lnTo>
                  <a:lnTo>
                    <a:pt x="12697" y="1366935"/>
                  </a:lnTo>
                  <a:lnTo>
                    <a:pt x="4930387" y="2583971"/>
                  </a:ln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0440000" scaled="0"/>
            </a:gradFill>
            <a:ln w="12693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it-IT" noProof="0"/>
            </a:p>
          </p:txBody>
        </p:sp>
      </p:grpSp>
      <p:sp>
        <p:nvSpPr>
          <p:cNvPr id="14" name="Figura a mano libera: Forma 13">
            <a:extLst>
              <a:ext uri="{FF2B5EF4-FFF2-40B4-BE49-F238E27FC236}">
                <a16:creationId xmlns:a16="http://schemas.microsoft.com/office/drawing/2014/main" xmlns="" id="{D2973908-D73D-4ECB-A29B-831C44983FB3}"/>
              </a:ext>
            </a:extLst>
          </p:cNvPr>
          <p:cNvSpPr/>
          <p:nvPr/>
        </p:nvSpPr>
        <p:spPr>
          <a:xfrm>
            <a:off x="5886429" y="5240536"/>
            <a:ext cx="1486046" cy="1625760"/>
          </a:xfrm>
          <a:custGeom>
            <a:avLst/>
            <a:gdLst>
              <a:gd name="connsiteX0" fmla="*/ 1482236 w 1486046"/>
              <a:gd name="connsiteY0" fmla="*/ 12701 h 1625760"/>
              <a:gd name="connsiteX1" fmla="*/ 901789 w 1486046"/>
              <a:gd name="connsiteY1" fmla="*/ 491538 h 1625760"/>
              <a:gd name="connsiteX2" fmla="*/ 12701 w 1486046"/>
              <a:gd name="connsiteY2" fmla="*/ 1618139 h 1625760"/>
              <a:gd name="connsiteX3" fmla="*/ 431843 w 1486046"/>
              <a:gd name="connsiteY3" fmla="*/ 1618139 h 1625760"/>
              <a:gd name="connsiteX4" fmla="*/ 1188837 w 1486046"/>
              <a:gd name="connsiteY4" fmla="*/ 670626 h 1625760"/>
              <a:gd name="connsiteX5" fmla="*/ 1482236 w 1486046"/>
              <a:gd name="connsiteY5" fmla="*/ 12701 h 1625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86046" h="1625760">
                <a:moveTo>
                  <a:pt x="1482236" y="12701"/>
                </a:moveTo>
                <a:lnTo>
                  <a:pt x="901789" y="491538"/>
                </a:lnTo>
                <a:lnTo>
                  <a:pt x="12701" y="1618139"/>
                </a:lnTo>
                <a:lnTo>
                  <a:pt x="431843" y="1618139"/>
                </a:lnTo>
                <a:lnTo>
                  <a:pt x="1188837" y="670626"/>
                </a:lnTo>
                <a:lnTo>
                  <a:pt x="1482236" y="12701"/>
                </a:lnTo>
                <a:close/>
              </a:path>
            </a:pathLst>
          </a:custGeom>
          <a:gradFill>
            <a:gsLst>
              <a:gs pos="0">
                <a:schemeClr val="accent3">
                  <a:alpha val="5000"/>
                </a:schemeClr>
              </a:gs>
              <a:gs pos="100000">
                <a:schemeClr val="accent6">
                  <a:alpha val="20000"/>
                </a:schemeClr>
              </a:gs>
            </a:gsLst>
            <a:lin ang="744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it-IT" noProof="0"/>
          </a:p>
        </p:txBody>
      </p:sp>
      <p:sp>
        <p:nvSpPr>
          <p:cNvPr id="10" name="Figura a mano libera: Forma 9">
            <a:extLst>
              <a:ext uri="{FF2B5EF4-FFF2-40B4-BE49-F238E27FC236}">
                <a16:creationId xmlns:a16="http://schemas.microsoft.com/office/drawing/2014/main" xmlns="" id="{334FC528-8248-470A-AD71-53711E01005E}"/>
              </a:ext>
            </a:extLst>
          </p:cNvPr>
          <p:cNvSpPr/>
          <p:nvPr/>
        </p:nvSpPr>
        <p:spPr>
          <a:xfrm>
            <a:off x="-13301" y="298479"/>
            <a:ext cx="2679964" cy="762075"/>
          </a:xfrm>
          <a:custGeom>
            <a:avLst/>
            <a:gdLst>
              <a:gd name="connsiteX0" fmla="*/ 12701 w 2679963"/>
              <a:gd name="connsiteY0" fmla="*/ 425492 h 762075"/>
              <a:gd name="connsiteX1" fmla="*/ 12701 w 2679963"/>
              <a:gd name="connsiteY1" fmla="*/ 755724 h 762075"/>
              <a:gd name="connsiteX2" fmla="*/ 2023309 w 2679963"/>
              <a:gd name="connsiteY2" fmla="*/ 334043 h 762075"/>
              <a:gd name="connsiteX3" fmla="*/ 2667263 w 2679963"/>
              <a:gd name="connsiteY3" fmla="*/ 12701 h 762075"/>
              <a:gd name="connsiteX4" fmla="*/ 2667263 w 2679963"/>
              <a:gd name="connsiteY4" fmla="*/ 12701 h 762075"/>
              <a:gd name="connsiteX5" fmla="*/ 1915349 w 2679963"/>
              <a:gd name="connsiteY5" fmla="*/ 12701 h 7620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679963" h="762075">
                <a:moveTo>
                  <a:pt x="12701" y="425492"/>
                </a:moveTo>
                <a:lnTo>
                  <a:pt x="12701" y="755724"/>
                </a:lnTo>
                <a:lnTo>
                  <a:pt x="2023309" y="334043"/>
                </a:lnTo>
                <a:lnTo>
                  <a:pt x="2667263" y="12701"/>
                </a:lnTo>
                <a:lnTo>
                  <a:pt x="2667263" y="12701"/>
                </a:lnTo>
                <a:lnTo>
                  <a:pt x="1915349" y="12701"/>
                </a:lnTo>
                <a:close/>
              </a:path>
            </a:pathLst>
          </a:custGeom>
          <a:gradFill>
            <a:gsLst>
              <a:gs pos="0">
                <a:schemeClr val="tx2">
                  <a:alpha val="5000"/>
                </a:schemeClr>
              </a:gs>
              <a:gs pos="100000">
                <a:schemeClr val="tx1">
                  <a:alpha val="20000"/>
                </a:schemeClr>
              </a:gs>
            </a:gsLst>
            <a:lin ang="984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it-IT" noProof="0"/>
          </a:p>
        </p:txBody>
      </p:sp>
      <p:sp>
        <p:nvSpPr>
          <p:cNvPr id="12" name="Figura a mano libera: Forma 11">
            <a:extLst>
              <a:ext uri="{FF2B5EF4-FFF2-40B4-BE49-F238E27FC236}">
                <a16:creationId xmlns:a16="http://schemas.microsoft.com/office/drawing/2014/main" xmlns="" id="{AC925586-1EA9-4B0D-9E80-91777899FF7C}"/>
              </a:ext>
            </a:extLst>
          </p:cNvPr>
          <p:cNvSpPr/>
          <p:nvPr/>
        </p:nvSpPr>
        <p:spPr>
          <a:xfrm>
            <a:off x="6083299" y="-12701"/>
            <a:ext cx="1092308" cy="1016100"/>
          </a:xfrm>
          <a:custGeom>
            <a:avLst/>
            <a:gdLst>
              <a:gd name="connsiteX0" fmla="*/ 638873 w 1092307"/>
              <a:gd name="connsiteY0" fmla="*/ 12701 h 1016100"/>
              <a:gd name="connsiteX1" fmla="*/ 332773 w 1092307"/>
              <a:gd name="connsiteY1" fmla="*/ 361986 h 1016100"/>
              <a:gd name="connsiteX2" fmla="*/ 12701 w 1092307"/>
              <a:gd name="connsiteY2" fmla="*/ 1007209 h 1016100"/>
              <a:gd name="connsiteX3" fmla="*/ 12701 w 1092307"/>
              <a:gd name="connsiteY3" fmla="*/ 1007209 h 1016100"/>
              <a:gd name="connsiteX4" fmla="*/ 612200 w 1092307"/>
              <a:gd name="connsiteY4" fmla="*/ 553775 h 1016100"/>
              <a:gd name="connsiteX5" fmla="*/ 1079606 w 1092307"/>
              <a:gd name="connsiteY5" fmla="*/ 12701 h 1016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92307" h="1016100">
                <a:moveTo>
                  <a:pt x="638873" y="12701"/>
                </a:moveTo>
                <a:lnTo>
                  <a:pt x="332773" y="361986"/>
                </a:lnTo>
                <a:lnTo>
                  <a:pt x="12701" y="1007209"/>
                </a:lnTo>
                <a:lnTo>
                  <a:pt x="12701" y="1007209"/>
                </a:lnTo>
                <a:lnTo>
                  <a:pt x="612200" y="553775"/>
                </a:lnTo>
                <a:lnTo>
                  <a:pt x="1079606" y="12701"/>
                </a:lnTo>
                <a:close/>
              </a:path>
            </a:pathLst>
          </a:custGeom>
          <a:gradFill>
            <a:gsLst>
              <a:gs pos="0">
                <a:schemeClr val="accent5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318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it-IT" noProof="0"/>
          </a:p>
        </p:txBody>
      </p:sp>
      <p:sp>
        <p:nvSpPr>
          <p:cNvPr id="16" name="Figura a mano libera: Forma 15">
            <a:extLst>
              <a:ext uri="{FF2B5EF4-FFF2-40B4-BE49-F238E27FC236}">
                <a16:creationId xmlns:a16="http://schemas.microsoft.com/office/drawing/2014/main" xmlns="" id="{082ADE93-C591-447F-A2DD-56E8D22B23F6}"/>
              </a:ext>
            </a:extLst>
          </p:cNvPr>
          <p:cNvSpPr/>
          <p:nvPr/>
        </p:nvSpPr>
        <p:spPr>
          <a:xfrm>
            <a:off x="7752243" y="4099514"/>
            <a:ext cx="4445438" cy="1105009"/>
          </a:xfrm>
          <a:custGeom>
            <a:avLst/>
            <a:gdLst>
              <a:gd name="connsiteX0" fmla="*/ 4441627 w 4445437"/>
              <a:gd name="connsiteY0" fmla="*/ 297539 h 1105008"/>
              <a:gd name="connsiteX1" fmla="*/ 204490 w 4445437"/>
              <a:gd name="connsiteY1" fmla="*/ 13031 h 1105008"/>
              <a:gd name="connsiteX2" fmla="*/ 12701 w 4445437"/>
              <a:gd name="connsiteY2" fmla="*/ 786537 h 1105008"/>
              <a:gd name="connsiteX3" fmla="*/ 4441627 w 4445437"/>
              <a:gd name="connsiteY3" fmla="*/ 1092638 h 1105008"/>
              <a:gd name="connsiteX4" fmla="*/ 4441627 w 4445437"/>
              <a:gd name="connsiteY4" fmla="*/ 297539 h 1105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45437" h="1105008">
                <a:moveTo>
                  <a:pt x="4441627" y="297539"/>
                </a:moveTo>
                <a:cubicBezTo>
                  <a:pt x="2135080" y="-8561"/>
                  <a:pt x="204490" y="13031"/>
                  <a:pt x="204490" y="13031"/>
                </a:cubicBezTo>
                <a:lnTo>
                  <a:pt x="12701" y="786537"/>
                </a:lnTo>
                <a:cubicBezTo>
                  <a:pt x="12701" y="786537"/>
                  <a:pt x="2273524" y="725572"/>
                  <a:pt x="4441627" y="1092638"/>
                </a:cubicBezTo>
                <a:lnTo>
                  <a:pt x="4441627" y="297539"/>
                </a:lnTo>
                <a:close/>
              </a:path>
            </a:pathLst>
          </a:custGeom>
          <a:gradFill>
            <a:gsLst>
              <a:gs pos="0">
                <a:schemeClr val="tx2">
                  <a:alpha val="5000"/>
                </a:schemeClr>
              </a:gs>
              <a:gs pos="100000">
                <a:schemeClr val="tx1">
                  <a:alpha val="20000"/>
                </a:schemeClr>
              </a:gs>
            </a:gsLst>
            <a:lin ang="90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it-IT" noProof="0"/>
          </a:p>
        </p:txBody>
      </p:sp>
      <p:sp>
        <p:nvSpPr>
          <p:cNvPr id="9" name="Figura a mano libera: Forma 8">
            <a:extLst>
              <a:ext uri="{FF2B5EF4-FFF2-40B4-BE49-F238E27FC236}">
                <a16:creationId xmlns:a16="http://schemas.microsoft.com/office/drawing/2014/main" xmlns="" id="{4F539762-F7DA-4468-979C-780676B34A92}"/>
              </a:ext>
            </a:extLst>
          </p:cNvPr>
          <p:cNvSpPr/>
          <p:nvPr/>
        </p:nvSpPr>
        <p:spPr>
          <a:xfrm>
            <a:off x="-13301" y="237513"/>
            <a:ext cx="2895885" cy="1028801"/>
          </a:xfrm>
          <a:custGeom>
            <a:avLst/>
            <a:gdLst>
              <a:gd name="connsiteX0" fmla="*/ 12701 w 2895885"/>
              <a:gd name="connsiteY0" fmla="*/ 1026261 h 1028801"/>
              <a:gd name="connsiteX1" fmla="*/ 2890805 w 2895885"/>
              <a:gd name="connsiteY1" fmla="*/ 414061 h 1028801"/>
              <a:gd name="connsiteX2" fmla="*/ 2805706 w 2895885"/>
              <a:gd name="connsiteY2" fmla="*/ 12701 h 1028801"/>
              <a:gd name="connsiteX3" fmla="*/ 12701 w 2895885"/>
              <a:gd name="connsiteY3" fmla="*/ 605850 h 10288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95885" h="1028801">
                <a:moveTo>
                  <a:pt x="12701" y="1026261"/>
                </a:moveTo>
                <a:lnTo>
                  <a:pt x="2890805" y="414061"/>
                </a:lnTo>
                <a:lnTo>
                  <a:pt x="2805706" y="12701"/>
                </a:lnTo>
                <a:lnTo>
                  <a:pt x="12701" y="605850"/>
                </a:lnTo>
                <a:close/>
              </a:path>
            </a:pathLst>
          </a:custGeom>
          <a:blipFill>
            <a:blip r:embed="rId2"/>
            <a:srcRect/>
            <a:stretch>
              <a:fillRect l="-39712" t="16306" r="1769" b="-21354"/>
            </a:stretch>
          </a:blip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it-IT" noProof="0"/>
          </a:p>
        </p:txBody>
      </p:sp>
      <p:sp>
        <p:nvSpPr>
          <p:cNvPr id="11" name="Figura a mano libera: Forma 10">
            <a:extLst>
              <a:ext uri="{FF2B5EF4-FFF2-40B4-BE49-F238E27FC236}">
                <a16:creationId xmlns:a16="http://schemas.microsoft.com/office/drawing/2014/main" xmlns="" id="{7BBC2EFA-0E51-48DC-AF99-0FEF25085843}"/>
              </a:ext>
            </a:extLst>
          </p:cNvPr>
          <p:cNvSpPr/>
          <p:nvPr/>
        </p:nvSpPr>
        <p:spPr>
          <a:xfrm>
            <a:off x="5972798" y="-12701"/>
            <a:ext cx="1486046" cy="1333631"/>
          </a:xfrm>
          <a:custGeom>
            <a:avLst/>
            <a:gdLst>
              <a:gd name="connsiteX0" fmla="*/ 929732 w 1486046"/>
              <a:gd name="connsiteY0" fmla="*/ 12701 h 1333631"/>
              <a:gd name="connsiteX1" fmla="*/ 12701 w 1486046"/>
              <a:gd name="connsiteY1" fmla="*/ 1049123 h 1333631"/>
              <a:gd name="connsiteX2" fmla="*/ 321342 w 1486046"/>
              <a:gd name="connsiteY2" fmla="*/ 1322200 h 1333631"/>
              <a:gd name="connsiteX3" fmla="*/ 1478426 w 1486046"/>
              <a:gd name="connsiteY3" fmla="*/ 12701 h 1333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86046" h="1333631">
                <a:moveTo>
                  <a:pt x="929732" y="12701"/>
                </a:moveTo>
                <a:lnTo>
                  <a:pt x="12701" y="1049123"/>
                </a:lnTo>
                <a:lnTo>
                  <a:pt x="321342" y="1322200"/>
                </a:lnTo>
                <a:lnTo>
                  <a:pt x="1478426" y="12701"/>
                </a:lnTo>
                <a:close/>
              </a:path>
            </a:pathLst>
          </a:custGeom>
          <a:blipFill>
            <a:blip r:embed="rId3"/>
            <a:srcRect/>
            <a:stretch>
              <a:fillRect l="10612" t="-169914" r="-117944" b="10062"/>
            </a:stretch>
          </a:blip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it-IT" noProof="0"/>
          </a:p>
        </p:txBody>
      </p:sp>
      <p:sp>
        <p:nvSpPr>
          <p:cNvPr id="13" name="Figura a mano libera: Forma 12">
            <a:extLst>
              <a:ext uri="{FF2B5EF4-FFF2-40B4-BE49-F238E27FC236}">
                <a16:creationId xmlns:a16="http://schemas.microsoft.com/office/drawing/2014/main" xmlns="" id="{7893AAC6-8427-4BAA-B44F-7B6300936A25}"/>
              </a:ext>
            </a:extLst>
          </p:cNvPr>
          <p:cNvSpPr/>
          <p:nvPr/>
        </p:nvSpPr>
        <p:spPr>
          <a:xfrm>
            <a:off x="6033764" y="5121144"/>
            <a:ext cx="1714669" cy="1740071"/>
          </a:xfrm>
          <a:custGeom>
            <a:avLst/>
            <a:gdLst>
              <a:gd name="connsiteX0" fmla="*/ 12701 w 1714668"/>
              <a:gd name="connsiteY0" fmla="*/ 1737531 h 1740071"/>
              <a:gd name="connsiteX1" fmla="*/ 538533 w 1714668"/>
              <a:gd name="connsiteY1" fmla="*/ 1737531 h 1740071"/>
              <a:gd name="connsiteX2" fmla="*/ 1707048 w 1714668"/>
              <a:gd name="connsiteY2" fmla="*/ 269266 h 1740071"/>
              <a:gd name="connsiteX3" fmla="*/ 1385707 w 1714668"/>
              <a:gd name="connsiteY3" fmla="*/ 12701 h 17400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14668" h="1740071">
                <a:moveTo>
                  <a:pt x="12701" y="1737531"/>
                </a:moveTo>
                <a:lnTo>
                  <a:pt x="538533" y="1737531"/>
                </a:lnTo>
                <a:lnTo>
                  <a:pt x="1707048" y="269266"/>
                </a:lnTo>
                <a:lnTo>
                  <a:pt x="1385707" y="12701"/>
                </a:lnTo>
                <a:close/>
              </a:path>
            </a:pathLst>
          </a:custGeom>
          <a:blipFill>
            <a:blip r:embed="rId4"/>
            <a:srcRect/>
            <a:stretch>
              <a:fillRect l="-67195" t="6186" r="8111" b="-100456"/>
            </a:stretch>
          </a:blip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it-IT" noProof="0"/>
          </a:p>
        </p:txBody>
      </p:sp>
      <p:sp>
        <p:nvSpPr>
          <p:cNvPr id="15" name="Figura a mano libera: Forma 14">
            <a:extLst>
              <a:ext uri="{FF2B5EF4-FFF2-40B4-BE49-F238E27FC236}">
                <a16:creationId xmlns:a16="http://schemas.microsoft.com/office/drawing/2014/main" xmlns="" id="{92C0F1FD-7849-4263-82D0-842B579C6E4E}"/>
              </a:ext>
            </a:extLst>
          </p:cNvPr>
          <p:cNvSpPr/>
          <p:nvPr/>
        </p:nvSpPr>
        <p:spPr>
          <a:xfrm>
            <a:off x="8228540" y="3516857"/>
            <a:ext cx="3975491" cy="1663864"/>
          </a:xfrm>
          <a:custGeom>
            <a:avLst/>
            <a:gdLst>
              <a:gd name="connsiteX0" fmla="*/ 187978 w 3975491"/>
              <a:gd name="connsiteY0" fmla="*/ 12701 h 1663863"/>
              <a:gd name="connsiteX1" fmla="*/ 12701 w 3975491"/>
              <a:gd name="connsiteY1" fmla="*/ 859875 h 1663863"/>
              <a:gd name="connsiteX2" fmla="*/ 3965330 w 3975491"/>
              <a:gd name="connsiteY2" fmla="*/ 1657513 h 1663863"/>
              <a:gd name="connsiteX3" fmla="*/ 3965330 w 3975491"/>
              <a:gd name="connsiteY3" fmla="*/ 773506 h 1663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975491" h="1663863">
                <a:moveTo>
                  <a:pt x="187978" y="12701"/>
                </a:moveTo>
                <a:lnTo>
                  <a:pt x="12701" y="859875"/>
                </a:lnTo>
                <a:lnTo>
                  <a:pt x="3965330" y="1657513"/>
                </a:lnTo>
                <a:lnTo>
                  <a:pt x="3965330" y="773506"/>
                </a:lnTo>
                <a:close/>
              </a:path>
            </a:pathLst>
          </a:custGeom>
          <a:gradFill flip="none" rotWithShape="1">
            <a:gsLst>
              <a:gs pos="0">
                <a:schemeClr val="tx2"/>
              </a:gs>
              <a:gs pos="100000">
                <a:schemeClr val="tx1"/>
              </a:gs>
            </a:gsLst>
            <a:lin ang="0" scaled="1"/>
            <a:tileRect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it-IT" noProof="0"/>
          </a:p>
        </p:txBody>
      </p:sp>
      <p:sp>
        <p:nvSpPr>
          <p:cNvPr id="21" name="Titolo 1">
            <a:extLst>
              <a:ext uri="{FF2B5EF4-FFF2-40B4-BE49-F238E27FC236}">
                <a16:creationId xmlns:a16="http://schemas.microsoft.com/office/drawing/2014/main" xmlns="" id="{380A7FB8-9381-48A6-9B35-958A6319C88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840000">
            <a:off x="7388594" y="2045086"/>
            <a:ext cx="4821219" cy="1325563"/>
          </a:xfrm>
        </p:spPr>
        <p:txBody>
          <a:bodyPr rtlCol="0">
            <a:normAutofit/>
          </a:bodyPr>
          <a:lstStyle>
            <a:lvl1pPr algn="ctr">
              <a:defRPr sz="5500">
                <a:solidFill>
                  <a:schemeClr val="bg1"/>
                </a:solidFill>
              </a:defRPr>
            </a:lvl1pPr>
          </a:lstStyle>
          <a:p>
            <a:pPr rtl="0"/>
            <a:r>
              <a:rPr lang="it-IT" noProof="0"/>
              <a:t>Grazie!</a:t>
            </a:r>
          </a:p>
        </p:txBody>
      </p:sp>
      <p:grpSp>
        <p:nvGrpSpPr>
          <p:cNvPr id="23" name="Elemento grafico 21">
            <a:extLst>
              <a:ext uri="{FF2B5EF4-FFF2-40B4-BE49-F238E27FC236}">
                <a16:creationId xmlns:a16="http://schemas.microsoft.com/office/drawing/2014/main" xmlns="" id="{D5BA1DFF-80CB-48BB-B37F-4E2BCFC360C5}"/>
              </a:ext>
            </a:extLst>
          </p:cNvPr>
          <p:cNvGrpSpPr/>
          <p:nvPr/>
        </p:nvGrpSpPr>
        <p:grpSpPr>
          <a:xfrm>
            <a:off x="-12667" y="718133"/>
            <a:ext cx="6444343" cy="6146228"/>
            <a:chOff x="-12667" y="718133"/>
            <a:chExt cx="6444343" cy="6146228"/>
          </a:xfrm>
        </p:grpSpPr>
        <p:sp>
          <p:nvSpPr>
            <p:cNvPr id="24" name="Figura a mano libera: Forma 23">
              <a:extLst>
                <a:ext uri="{FF2B5EF4-FFF2-40B4-BE49-F238E27FC236}">
                  <a16:creationId xmlns:a16="http://schemas.microsoft.com/office/drawing/2014/main" xmlns="" id="{F56FD6C1-6CCE-49C3-AC4A-61DC82552BCB}"/>
                </a:ext>
              </a:extLst>
            </p:cNvPr>
            <p:cNvSpPr/>
            <p:nvPr/>
          </p:nvSpPr>
          <p:spPr>
            <a:xfrm>
              <a:off x="-12667" y="4352590"/>
              <a:ext cx="6431657" cy="2511771"/>
            </a:xfrm>
            <a:custGeom>
              <a:avLst/>
              <a:gdLst>
                <a:gd name="connsiteX0" fmla="*/ 6224862 w 6431657"/>
                <a:gd name="connsiteY0" fmla="*/ 12667 h 2511771"/>
                <a:gd name="connsiteX1" fmla="*/ 12667 w 6431657"/>
                <a:gd name="connsiteY1" fmla="*/ 1593307 h 2511771"/>
                <a:gd name="connsiteX2" fmla="*/ 12667 w 6431657"/>
                <a:gd name="connsiteY2" fmla="*/ 2500336 h 2511771"/>
                <a:gd name="connsiteX3" fmla="*/ 1746804 w 6431657"/>
                <a:gd name="connsiteY3" fmla="*/ 2500336 h 2511771"/>
                <a:gd name="connsiteX4" fmla="*/ 6431638 w 6431657"/>
                <a:gd name="connsiteY4" fmla="*/ 1191170 h 2511771"/>
                <a:gd name="connsiteX5" fmla="*/ 6224862 w 6431657"/>
                <a:gd name="connsiteY5" fmla="*/ 12667 h 25117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31657" h="2511771">
                  <a:moveTo>
                    <a:pt x="6224862" y="12667"/>
                  </a:moveTo>
                  <a:cubicBezTo>
                    <a:pt x="3088953" y="398313"/>
                    <a:pt x="777616" y="1274896"/>
                    <a:pt x="12667" y="1593307"/>
                  </a:cubicBezTo>
                  <a:lnTo>
                    <a:pt x="12667" y="2500336"/>
                  </a:lnTo>
                  <a:lnTo>
                    <a:pt x="1746804" y="2500336"/>
                  </a:lnTo>
                  <a:cubicBezTo>
                    <a:pt x="2964633" y="2034770"/>
                    <a:pt x="4634073" y="1490553"/>
                    <a:pt x="6431638" y="1191170"/>
                  </a:cubicBezTo>
                  <a:cubicBezTo>
                    <a:pt x="6351719" y="725604"/>
                    <a:pt x="6316198" y="469353"/>
                    <a:pt x="6224862" y="12667"/>
                  </a:cubicBezTo>
                  <a:close/>
                </a:path>
              </a:pathLst>
            </a:custGeom>
            <a:gradFill>
              <a:gsLst>
                <a:gs pos="0">
                  <a:schemeClr val="accent5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540000" scaled="0"/>
            </a:gradFill>
            <a:ln w="12681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it-IT" noProof="0"/>
            </a:p>
          </p:txBody>
        </p:sp>
        <p:sp>
          <p:nvSpPr>
            <p:cNvPr id="25" name="Figura a mano libera: Forma 24">
              <a:extLst>
                <a:ext uri="{FF2B5EF4-FFF2-40B4-BE49-F238E27FC236}">
                  <a16:creationId xmlns:a16="http://schemas.microsoft.com/office/drawing/2014/main" xmlns="" id="{84BDD5BB-895B-42CC-BF18-F102D9F03740}"/>
                </a:ext>
              </a:extLst>
            </p:cNvPr>
            <p:cNvSpPr/>
            <p:nvPr/>
          </p:nvSpPr>
          <p:spPr>
            <a:xfrm>
              <a:off x="-12667" y="718133"/>
              <a:ext cx="6444343" cy="5936914"/>
            </a:xfrm>
            <a:custGeom>
              <a:avLst/>
              <a:gdLst>
                <a:gd name="connsiteX0" fmla="*/ 12667 w 6444342"/>
                <a:gd name="connsiteY0" fmla="*/ 5930553 h 5936914"/>
                <a:gd name="connsiteX1" fmla="*/ 6443056 w 6444342"/>
                <a:gd name="connsiteY1" fmla="*/ 4796450 h 5936914"/>
                <a:gd name="connsiteX2" fmla="*/ 6443056 w 6444342"/>
                <a:gd name="connsiteY2" fmla="*/ 4785033 h 5936914"/>
                <a:gd name="connsiteX3" fmla="*/ 5605798 w 6444342"/>
                <a:gd name="connsiteY3" fmla="*/ 12667 h 5936914"/>
                <a:gd name="connsiteX4" fmla="*/ 12667 w 6444342"/>
                <a:gd name="connsiteY4" fmla="*/ 994541 h 59369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44342" h="5936914">
                  <a:moveTo>
                    <a:pt x="12667" y="5930553"/>
                  </a:moveTo>
                  <a:lnTo>
                    <a:pt x="6443056" y="4796450"/>
                  </a:lnTo>
                  <a:lnTo>
                    <a:pt x="6443056" y="4785033"/>
                  </a:lnTo>
                  <a:lnTo>
                    <a:pt x="5605798" y="12667"/>
                  </a:lnTo>
                  <a:lnTo>
                    <a:pt x="12667" y="994541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5"/>
                </a:gs>
                <a:gs pos="100000">
                  <a:schemeClr val="bg2"/>
                </a:gs>
              </a:gsLst>
              <a:lin ang="10800000" scaled="1"/>
              <a:tileRect/>
            </a:gradFill>
            <a:ln w="12681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it-IT" noProof="0"/>
            </a:p>
          </p:txBody>
        </p:sp>
        <p:sp>
          <p:nvSpPr>
            <p:cNvPr id="27" name="Figura a mano libera: Forma 26">
              <a:extLst>
                <a:ext uri="{FF2B5EF4-FFF2-40B4-BE49-F238E27FC236}">
                  <a16:creationId xmlns:a16="http://schemas.microsoft.com/office/drawing/2014/main" xmlns="" id="{B9D3DF9C-F94C-4251-879E-05A0C17C1AC4}"/>
                </a:ext>
              </a:extLst>
            </p:cNvPr>
            <p:cNvSpPr/>
            <p:nvPr/>
          </p:nvSpPr>
          <p:spPr>
            <a:xfrm>
              <a:off x="-12667" y="1036544"/>
              <a:ext cx="6114514" cy="5366057"/>
            </a:xfrm>
            <a:custGeom>
              <a:avLst/>
              <a:gdLst>
                <a:gd name="connsiteX0" fmla="*/ 5366039 w 6114514"/>
                <a:gd name="connsiteY0" fmla="*/ 12667 h 5366057"/>
                <a:gd name="connsiteX1" fmla="*/ 12667 w 6114514"/>
                <a:gd name="connsiteY1" fmla="*/ 976781 h 5366057"/>
                <a:gd name="connsiteX2" fmla="*/ 12667 w 6114514"/>
                <a:gd name="connsiteY2" fmla="*/ 1014838 h 5366057"/>
                <a:gd name="connsiteX3" fmla="*/ 5335593 w 6114514"/>
                <a:gd name="connsiteY3" fmla="*/ 57067 h 5366057"/>
                <a:gd name="connsiteX4" fmla="*/ 6062484 w 6114514"/>
                <a:gd name="connsiteY4" fmla="*/ 4231936 h 5366057"/>
                <a:gd name="connsiteX5" fmla="*/ 12667 w 6114514"/>
                <a:gd name="connsiteY5" fmla="*/ 5320370 h 5366057"/>
                <a:gd name="connsiteX6" fmla="*/ 12667 w 6114514"/>
                <a:gd name="connsiteY6" fmla="*/ 5358427 h 5366057"/>
                <a:gd name="connsiteX7" fmla="*/ 6087856 w 6114514"/>
                <a:gd name="connsiteY7" fmla="*/ 4266187 h 5366057"/>
                <a:gd name="connsiteX8" fmla="*/ 6106884 w 6114514"/>
                <a:gd name="connsiteY8" fmla="*/ 4262382 h 5366057"/>
                <a:gd name="connsiteX9" fmla="*/ 5369844 w 6114514"/>
                <a:gd name="connsiteY9" fmla="*/ 31696 h 53660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6114514" h="5366057">
                  <a:moveTo>
                    <a:pt x="5366039" y="12667"/>
                  </a:moveTo>
                  <a:lnTo>
                    <a:pt x="12667" y="976781"/>
                  </a:lnTo>
                  <a:lnTo>
                    <a:pt x="12667" y="1014838"/>
                  </a:lnTo>
                  <a:lnTo>
                    <a:pt x="5335593" y="57067"/>
                  </a:lnTo>
                  <a:lnTo>
                    <a:pt x="6062484" y="4231936"/>
                  </a:lnTo>
                  <a:lnTo>
                    <a:pt x="12667" y="5320370"/>
                  </a:lnTo>
                  <a:lnTo>
                    <a:pt x="12667" y="5358427"/>
                  </a:lnTo>
                  <a:lnTo>
                    <a:pt x="6087856" y="4266187"/>
                  </a:lnTo>
                  <a:lnTo>
                    <a:pt x="6106884" y="4262382"/>
                  </a:lnTo>
                  <a:lnTo>
                    <a:pt x="5369844" y="31696"/>
                  </a:lnTo>
                  <a:close/>
                </a:path>
              </a:pathLst>
            </a:custGeom>
            <a:solidFill>
              <a:schemeClr val="bg1"/>
            </a:solidFill>
            <a:ln w="12681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it-IT" noProof="0"/>
            </a:p>
          </p:txBody>
        </p:sp>
      </p:grpSp>
      <p:sp>
        <p:nvSpPr>
          <p:cNvPr id="30" name="Segnaposto immagine 28">
            <a:extLst>
              <a:ext uri="{FF2B5EF4-FFF2-40B4-BE49-F238E27FC236}">
                <a16:creationId xmlns:a16="http://schemas.microsoft.com/office/drawing/2014/main" xmlns="" id="{F9A3D860-4FE0-494E-B1EC-0DC1F2574D4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600" y="1096296"/>
            <a:ext cx="6052552" cy="5259842"/>
          </a:xfrm>
          <a:custGeom>
            <a:avLst/>
            <a:gdLst>
              <a:gd name="connsiteX0" fmla="*/ 0 w 914400"/>
              <a:gd name="connsiteY0" fmla="*/ 914400 h 914400"/>
              <a:gd name="connsiteX1" fmla="*/ 228600 w 914400"/>
              <a:gd name="connsiteY1" fmla="*/ 0 h 914400"/>
              <a:gd name="connsiteX2" fmla="*/ 685800 w 914400"/>
              <a:gd name="connsiteY2" fmla="*/ 0 h 914400"/>
              <a:gd name="connsiteX3" fmla="*/ 914400 w 914400"/>
              <a:gd name="connsiteY3" fmla="*/ 914400 h 914400"/>
              <a:gd name="connsiteX4" fmla="*/ 0 w 914400"/>
              <a:gd name="connsiteY4" fmla="*/ 914400 h 914400"/>
              <a:gd name="connsiteX0" fmla="*/ 0 w 914400"/>
              <a:gd name="connsiteY0" fmla="*/ 939114 h 939114"/>
              <a:gd name="connsiteX1" fmla="*/ 228600 w 914400"/>
              <a:gd name="connsiteY1" fmla="*/ 24714 h 939114"/>
              <a:gd name="connsiteX2" fmla="*/ 681681 w 914400"/>
              <a:gd name="connsiteY2" fmla="*/ 0 h 939114"/>
              <a:gd name="connsiteX3" fmla="*/ 914400 w 914400"/>
              <a:gd name="connsiteY3" fmla="*/ 939114 h 939114"/>
              <a:gd name="connsiteX4" fmla="*/ 0 w 914400"/>
              <a:gd name="connsiteY4" fmla="*/ 939114 h 939114"/>
              <a:gd name="connsiteX0" fmla="*/ 891746 w 1806146"/>
              <a:gd name="connsiteY0" fmla="*/ 939114 h 939114"/>
              <a:gd name="connsiteX1" fmla="*/ 0 w 1806146"/>
              <a:gd name="connsiteY1" fmla="*/ 284206 h 939114"/>
              <a:gd name="connsiteX2" fmla="*/ 1573427 w 1806146"/>
              <a:gd name="connsiteY2" fmla="*/ 0 h 939114"/>
              <a:gd name="connsiteX3" fmla="*/ 1806146 w 1806146"/>
              <a:gd name="connsiteY3" fmla="*/ 939114 h 939114"/>
              <a:gd name="connsiteX4" fmla="*/ 891746 w 1806146"/>
              <a:gd name="connsiteY4" fmla="*/ 939114 h 939114"/>
              <a:gd name="connsiteX0" fmla="*/ 891746 w 1806146"/>
              <a:gd name="connsiteY0" fmla="*/ 943233 h 943233"/>
              <a:gd name="connsiteX1" fmla="*/ 0 w 1806146"/>
              <a:gd name="connsiteY1" fmla="*/ 288325 h 943233"/>
              <a:gd name="connsiteX2" fmla="*/ 1577546 w 1806146"/>
              <a:gd name="connsiteY2" fmla="*/ 0 h 943233"/>
              <a:gd name="connsiteX3" fmla="*/ 1806146 w 1806146"/>
              <a:gd name="connsiteY3" fmla="*/ 943233 h 943233"/>
              <a:gd name="connsiteX4" fmla="*/ 891746 w 1806146"/>
              <a:gd name="connsiteY4" fmla="*/ 943233 h 943233"/>
              <a:gd name="connsiteX0" fmla="*/ 891746 w 2286594"/>
              <a:gd name="connsiteY0" fmla="*/ 943233 h 4182379"/>
              <a:gd name="connsiteX1" fmla="*/ 0 w 2286594"/>
              <a:gd name="connsiteY1" fmla="*/ 288325 h 4182379"/>
              <a:gd name="connsiteX2" fmla="*/ 1577546 w 2286594"/>
              <a:gd name="connsiteY2" fmla="*/ 0 h 4182379"/>
              <a:gd name="connsiteX3" fmla="*/ 2286594 w 2286594"/>
              <a:gd name="connsiteY3" fmla="*/ 4182379 h 4182379"/>
              <a:gd name="connsiteX4" fmla="*/ 891746 w 2286594"/>
              <a:gd name="connsiteY4" fmla="*/ 943233 h 4182379"/>
              <a:gd name="connsiteX0" fmla="*/ 0 w 5997845"/>
              <a:gd name="connsiteY0" fmla="*/ 5220765 h 5220765"/>
              <a:gd name="connsiteX1" fmla="*/ 3711251 w 5997845"/>
              <a:gd name="connsiteY1" fmla="*/ 288325 h 5220765"/>
              <a:gd name="connsiteX2" fmla="*/ 5288797 w 5997845"/>
              <a:gd name="connsiteY2" fmla="*/ 0 h 5220765"/>
              <a:gd name="connsiteX3" fmla="*/ 5997845 w 5997845"/>
              <a:gd name="connsiteY3" fmla="*/ 4182379 h 5220765"/>
              <a:gd name="connsiteX4" fmla="*/ 0 w 5997845"/>
              <a:gd name="connsiteY4" fmla="*/ 5220765 h 5220765"/>
              <a:gd name="connsiteX0" fmla="*/ 0 w 5997845"/>
              <a:gd name="connsiteY0" fmla="*/ 5220765 h 5220765"/>
              <a:gd name="connsiteX1" fmla="*/ 7156 w 5997845"/>
              <a:gd name="connsiteY1" fmla="*/ 970251 h 5220765"/>
              <a:gd name="connsiteX2" fmla="*/ 5288797 w 5997845"/>
              <a:gd name="connsiteY2" fmla="*/ 0 h 5220765"/>
              <a:gd name="connsiteX3" fmla="*/ 5997845 w 5997845"/>
              <a:gd name="connsiteY3" fmla="*/ 4182379 h 5220765"/>
              <a:gd name="connsiteX4" fmla="*/ 0 w 5997845"/>
              <a:gd name="connsiteY4" fmla="*/ 5220765 h 5220765"/>
              <a:gd name="connsiteX0" fmla="*/ 20358 w 6018203"/>
              <a:gd name="connsiteY0" fmla="*/ 5220765 h 5220765"/>
              <a:gd name="connsiteX1" fmla="*/ 160 w 6018203"/>
              <a:gd name="connsiteY1" fmla="*/ 950713 h 5220765"/>
              <a:gd name="connsiteX2" fmla="*/ 5309155 w 6018203"/>
              <a:gd name="connsiteY2" fmla="*/ 0 h 5220765"/>
              <a:gd name="connsiteX3" fmla="*/ 6018203 w 6018203"/>
              <a:gd name="connsiteY3" fmla="*/ 4182379 h 5220765"/>
              <a:gd name="connsiteX4" fmla="*/ 20358 w 6018203"/>
              <a:gd name="connsiteY4" fmla="*/ 5220765 h 5220765"/>
              <a:gd name="connsiteX0" fmla="*/ 0 w 6025199"/>
              <a:gd name="connsiteY0" fmla="*/ 5252027 h 5252027"/>
              <a:gd name="connsiteX1" fmla="*/ 7156 w 6025199"/>
              <a:gd name="connsiteY1" fmla="*/ 950713 h 5252027"/>
              <a:gd name="connsiteX2" fmla="*/ 5316151 w 6025199"/>
              <a:gd name="connsiteY2" fmla="*/ 0 h 5252027"/>
              <a:gd name="connsiteX3" fmla="*/ 6025199 w 6025199"/>
              <a:gd name="connsiteY3" fmla="*/ 4182379 h 5252027"/>
              <a:gd name="connsiteX4" fmla="*/ 0 w 6025199"/>
              <a:gd name="connsiteY4" fmla="*/ 5252027 h 5252027"/>
              <a:gd name="connsiteX0" fmla="*/ 0 w 6048645"/>
              <a:gd name="connsiteY0" fmla="*/ 5252027 h 5252027"/>
              <a:gd name="connsiteX1" fmla="*/ 7156 w 6048645"/>
              <a:gd name="connsiteY1" fmla="*/ 950713 h 5252027"/>
              <a:gd name="connsiteX2" fmla="*/ 5316151 w 6048645"/>
              <a:gd name="connsiteY2" fmla="*/ 0 h 5252027"/>
              <a:gd name="connsiteX3" fmla="*/ 6048645 w 6048645"/>
              <a:gd name="connsiteY3" fmla="*/ 4162841 h 5252027"/>
              <a:gd name="connsiteX4" fmla="*/ 0 w 6048645"/>
              <a:gd name="connsiteY4" fmla="*/ 5252027 h 5252027"/>
              <a:gd name="connsiteX0" fmla="*/ 0 w 6052552"/>
              <a:gd name="connsiteY0" fmla="*/ 5252027 h 5252027"/>
              <a:gd name="connsiteX1" fmla="*/ 7156 w 6052552"/>
              <a:gd name="connsiteY1" fmla="*/ 950713 h 5252027"/>
              <a:gd name="connsiteX2" fmla="*/ 5316151 w 6052552"/>
              <a:gd name="connsiteY2" fmla="*/ 0 h 5252027"/>
              <a:gd name="connsiteX3" fmla="*/ 6052552 w 6052552"/>
              <a:gd name="connsiteY3" fmla="*/ 4158933 h 5252027"/>
              <a:gd name="connsiteX4" fmla="*/ 0 w 6052552"/>
              <a:gd name="connsiteY4" fmla="*/ 5252027 h 5252027"/>
              <a:gd name="connsiteX0" fmla="*/ 0 w 6052552"/>
              <a:gd name="connsiteY0" fmla="*/ 5259842 h 5259842"/>
              <a:gd name="connsiteX1" fmla="*/ 7156 w 6052552"/>
              <a:gd name="connsiteY1" fmla="*/ 958528 h 5259842"/>
              <a:gd name="connsiteX2" fmla="*/ 5320059 w 6052552"/>
              <a:gd name="connsiteY2" fmla="*/ 0 h 5259842"/>
              <a:gd name="connsiteX3" fmla="*/ 6052552 w 6052552"/>
              <a:gd name="connsiteY3" fmla="*/ 4166748 h 5259842"/>
              <a:gd name="connsiteX4" fmla="*/ 0 w 6052552"/>
              <a:gd name="connsiteY4" fmla="*/ 5259842 h 52598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52552" h="5259842">
                <a:moveTo>
                  <a:pt x="0" y="5259842"/>
                </a:moveTo>
                <a:cubicBezTo>
                  <a:pt x="2385" y="3843004"/>
                  <a:pt x="4771" y="2375366"/>
                  <a:pt x="7156" y="958528"/>
                </a:cubicBezTo>
                <a:lnTo>
                  <a:pt x="5320059" y="0"/>
                </a:lnTo>
                <a:lnTo>
                  <a:pt x="6052552" y="4166748"/>
                </a:lnTo>
                <a:lnTo>
                  <a:pt x="0" y="5259842"/>
                </a:lnTo>
                <a:close/>
              </a:path>
            </a:pathLst>
          </a:custGeom>
          <a:ln>
            <a:solidFill>
              <a:schemeClr val="bg1">
                <a:lumMod val="75000"/>
              </a:schemeClr>
            </a:solidFill>
          </a:ln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pPr rtl="0"/>
            <a:r>
              <a:rPr lang="it-IT" noProof="0"/>
              <a:t>Fare clic sull'icona per inserire un'immagine</a:t>
            </a:r>
          </a:p>
        </p:txBody>
      </p:sp>
      <p:sp>
        <p:nvSpPr>
          <p:cNvPr id="35" name="Segnaposto testo 34">
            <a:extLst>
              <a:ext uri="{FF2B5EF4-FFF2-40B4-BE49-F238E27FC236}">
                <a16:creationId xmlns:a16="http://schemas.microsoft.com/office/drawing/2014/main" xmlns="" id="{D53A16E5-EEB1-409A-9BF4-71F08DF7BF9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 rot="720000">
            <a:off x="8526498" y="4052877"/>
            <a:ext cx="3689627" cy="642938"/>
          </a:xfrm>
        </p:spPr>
        <p:txBody>
          <a:bodyPr rtlCol="0" anchor="ctr" anchorCtr="0">
            <a:noAutofit/>
          </a:bodyPr>
          <a:lstStyle>
            <a:lvl1pPr marL="0" indent="0">
              <a:buNone/>
              <a:defRPr sz="2600" b="1">
                <a:solidFill>
                  <a:schemeClr val="bg1"/>
                </a:solidFill>
              </a:defRPr>
            </a:lvl1pPr>
            <a:lvl2pPr marL="457200" indent="0">
              <a:buNone/>
              <a:defRPr sz="2600">
                <a:solidFill>
                  <a:schemeClr val="bg1"/>
                </a:solidFill>
              </a:defRPr>
            </a:lvl2pPr>
            <a:lvl3pPr marL="914400" indent="0">
              <a:buNone/>
              <a:defRPr sz="2600">
                <a:solidFill>
                  <a:schemeClr val="bg1"/>
                </a:solidFill>
              </a:defRPr>
            </a:lvl3pPr>
            <a:lvl4pPr marL="1371600" indent="0">
              <a:buNone/>
              <a:defRPr sz="2600">
                <a:solidFill>
                  <a:schemeClr val="bg1"/>
                </a:solidFill>
              </a:defRPr>
            </a:lvl4pPr>
            <a:lvl5pPr marL="1828800" indent="0">
              <a:buNone/>
              <a:defRPr sz="26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it-IT" noProof="0"/>
              <a:t>Fare clic per modificare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xmlns="" val="2256173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Elemento grafico 23">
            <a:extLst>
              <a:ext uri="{FF2B5EF4-FFF2-40B4-BE49-F238E27FC236}">
                <a16:creationId xmlns:a16="http://schemas.microsoft.com/office/drawing/2014/main" xmlns="" id="{47C3B2E9-ECBE-41AD-AEEB-38E82FC382A0}"/>
              </a:ext>
            </a:extLst>
          </p:cNvPr>
          <p:cNvGrpSpPr/>
          <p:nvPr/>
        </p:nvGrpSpPr>
        <p:grpSpPr>
          <a:xfrm>
            <a:off x="-12700" y="-12700"/>
            <a:ext cx="12212320" cy="6882130"/>
            <a:chOff x="-12700" y="-12700"/>
            <a:chExt cx="12212320" cy="6882130"/>
          </a:xfrm>
        </p:grpSpPr>
        <p:sp>
          <p:nvSpPr>
            <p:cNvPr id="38" name="Figura a mano libera: Forma 37">
              <a:extLst>
                <a:ext uri="{FF2B5EF4-FFF2-40B4-BE49-F238E27FC236}">
                  <a16:creationId xmlns:a16="http://schemas.microsoft.com/office/drawing/2014/main" xmlns="" id="{FD75D72D-60C9-4FC2-B3B6-BBC407A1E87C}"/>
                </a:ext>
              </a:extLst>
            </p:cNvPr>
            <p:cNvSpPr/>
            <p:nvPr/>
          </p:nvSpPr>
          <p:spPr>
            <a:xfrm>
              <a:off x="6134100" y="2558390"/>
              <a:ext cx="6057900" cy="2717800"/>
            </a:xfrm>
            <a:custGeom>
              <a:avLst/>
              <a:gdLst>
                <a:gd name="connsiteX0" fmla="*/ 12700 w 6057900"/>
                <a:gd name="connsiteY0" fmla="*/ 1852320 h 2717800"/>
                <a:gd name="connsiteX1" fmla="*/ 6055360 w 6057900"/>
                <a:gd name="connsiteY1" fmla="*/ 2705760 h 2717800"/>
                <a:gd name="connsiteX2" fmla="*/ 6055360 w 6057900"/>
                <a:gd name="connsiteY2" fmla="*/ 664870 h 2717800"/>
                <a:gd name="connsiteX3" fmla="*/ 486410 w 6057900"/>
                <a:gd name="connsiteY3" fmla="*/ 33680 h 2717800"/>
                <a:gd name="connsiteX4" fmla="*/ 12700 w 6057900"/>
                <a:gd name="connsiteY4" fmla="*/ 1852320 h 2717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57900" h="2717800">
                  <a:moveTo>
                    <a:pt x="12700" y="1852320"/>
                  </a:moveTo>
                  <a:cubicBezTo>
                    <a:pt x="12700" y="1852320"/>
                    <a:pt x="1485900" y="1508150"/>
                    <a:pt x="6055360" y="2705760"/>
                  </a:cubicBezTo>
                  <a:lnTo>
                    <a:pt x="6055360" y="664870"/>
                  </a:lnTo>
                  <a:cubicBezTo>
                    <a:pt x="2434590" y="-165710"/>
                    <a:pt x="486410" y="33680"/>
                    <a:pt x="486410" y="33680"/>
                  </a:cubicBezTo>
                  <a:lnTo>
                    <a:pt x="12700" y="1852320"/>
                  </a:lnTo>
                  <a:close/>
                </a:path>
              </a:pathLst>
            </a:custGeom>
            <a:gradFill>
              <a:gsLst>
                <a:gs pos="0">
                  <a:schemeClr val="accent2">
                    <a:alpha val="5000"/>
                  </a:schemeClr>
                </a:gs>
                <a:gs pos="100000">
                  <a:schemeClr val="accent1">
                    <a:alpha val="40000"/>
                  </a:schemeClr>
                </a:gs>
              </a:gsLst>
              <a:lin ang="108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it-IT" noProof="0"/>
            </a:p>
          </p:txBody>
        </p:sp>
        <p:sp>
          <p:nvSpPr>
            <p:cNvPr id="40" name="Figura a mano libera: Forma 39">
              <a:extLst>
                <a:ext uri="{FF2B5EF4-FFF2-40B4-BE49-F238E27FC236}">
                  <a16:creationId xmlns:a16="http://schemas.microsoft.com/office/drawing/2014/main" xmlns="" id="{6DDD47AF-7D6B-4DDA-844C-9F41D60507B7}"/>
                </a:ext>
              </a:extLst>
            </p:cNvPr>
            <p:cNvSpPr/>
            <p:nvPr/>
          </p:nvSpPr>
          <p:spPr>
            <a:xfrm>
              <a:off x="5767070" y="5688330"/>
              <a:ext cx="1130300" cy="1181100"/>
            </a:xfrm>
            <a:custGeom>
              <a:avLst/>
              <a:gdLst>
                <a:gd name="connsiteX0" fmla="*/ 1127760 w 1130300"/>
                <a:gd name="connsiteY0" fmla="*/ 12700 h 1181100"/>
                <a:gd name="connsiteX1" fmla="*/ 1127760 w 1130300"/>
                <a:gd name="connsiteY1" fmla="*/ 12700 h 1181100"/>
                <a:gd name="connsiteX2" fmla="*/ 547370 w 1130300"/>
                <a:gd name="connsiteY2" fmla="*/ 491490 h 1181100"/>
                <a:gd name="connsiteX3" fmla="*/ 12700 w 1130300"/>
                <a:gd name="connsiteY3" fmla="*/ 1169670 h 1181100"/>
                <a:gd name="connsiteX4" fmla="*/ 435610 w 1130300"/>
                <a:gd name="connsiteY4" fmla="*/ 1169670 h 1181100"/>
                <a:gd name="connsiteX5" fmla="*/ 835660 w 1130300"/>
                <a:gd name="connsiteY5" fmla="*/ 670560 h 1181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300" h="1181100">
                  <a:moveTo>
                    <a:pt x="1127760" y="12700"/>
                  </a:moveTo>
                  <a:lnTo>
                    <a:pt x="1127760" y="12700"/>
                  </a:lnTo>
                  <a:lnTo>
                    <a:pt x="547370" y="491490"/>
                  </a:lnTo>
                  <a:lnTo>
                    <a:pt x="12700" y="1169670"/>
                  </a:lnTo>
                  <a:lnTo>
                    <a:pt x="435610" y="1169670"/>
                  </a:lnTo>
                  <a:lnTo>
                    <a:pt x="835660" y="670560"/>
                  </a:lnTo>
                  <a:close/>
                </a:path>
              </a:pathLst>
            </a:custGeom>
            <a:gradFill>
              <a:gsLst>
                <a:gs pos="100000">
                  <a:schemeClr val="accent3">
                    <a:alpha val="20000"/>
                  </a:schemeClr>
                </a:gs>
                <a:gs pos="0">
                  <a:schemeClr val="accent3">
                    <a:alpha val="5000"/>
                  </a:schemeClr>
                </a:gs>
              </a:gsLst>
              <a:lin ang="74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it-IT" noProof="0"/>
            </a:p>
          </p:txBody>
        </p:sp>
        <p:sp>
          <p:nvSpPr>
            <p:cNvPr id="41" name="Figura a mano libera: Forma 40">
              <a:extLst>
                <a:ext uri="{FF2B5EF4-FFF2-40B4-BE49-F238E27FC236}">
                  <a16:creationId xmlns:a16="http://schemas.microsoft.com/office/drawing/2014/main" xmlns="" id="{AB869A0C-2A0A-4F44-91DF-7D2812AC06CB}"/>
                </a:ext>
              </a:extLst>
            </p:cNvPr>
            <p:cNvSpPr/>
            <p:nvPr/>
          </p:nvSpPr>
          <p:spPr>
            <a:xfrm>
              <a:off x="-12700" y="492760"/>
              <a:ext cx="2692400" cy="762000"/>
            </a:xfrm>
            <a:custGeom>
              <a:avLst/>
              <a:gdLst>
                <a:gd name="connsiteX0" fmla="*/ 12700 w 2692400"/>
                <a:gd name="connsiteY0" fmla="*/ 429260 h 762000"/>
                <a:gd name="connsiteX1" fmla="*/ 12700 w 2692400"/>
                <a:gd name="connsiteY1" fmla="*/ 759460 h 762000"/>
                <a:gd name="connsiteX2" fmla="*/ 2044700 w 2692400"/>
                <a:gd name="connsiteY2" fmla="*/ 334010 h 762000"/>
                <a:gd name="connsiteX3" fmla="*/ 2689860 w 2692400"/>
                <a:gd name="connsiteY3" fmla="*/ 12700 h 762000"/>
                <a:gd name="connsiteX4" fmla="*/ 2689860 w 2692400"/>
                <a:gd name="connsiteY4" fmla="*/ 12700 h 762000"/>
                <a:gd name="connsiteX5" fmla="*/ 1936750 w 2692400"/>
                <a:gd name="connsiteY5" fmla="*/ 12700 h 762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692400" h="762000">
                  <a:moveTo>
                    <a:pt x="12700" y="429260"/>
                  </a:moveTo>
                  <a:lnTo>
                    <a:pt x="12700" y="759460"/>
                  </a:lnTo>
                  <a:lnTo>
                    <a:pt x="2044700" y="334010"/>
                  </a:lnTo>
                  <a:lnTo>
                    <a:pt x="2689860" y="12700"/>
                  </a:lnTo>
                  <a:lnTo>
                    <a:pt x="2689860" y="12700"/>
                  </a:lnTo>
                  <a:lnTo>
                    <a:pt x="1936750" y="12700"/>
                  </a:lnTo>
                  <a:close/>
                </a:path>
              </a:pathLst>
            </a:custGeom>
            <a:gradFill>
              <a:gsLst>
                <a:gs pos="100000">
                  <a:schemeClr val="tx2">
                    <a:alpha val="20000"/>
                  </a:schemeClr>
                </a:gs>
                <a:gs pos="0">
                  <a:schemeClr val="tx2">
                    <a:alpha val="5000"/>
                  </a:schemeClr>
                </a:gs>
              </a:gsLst>
              <a:lin ang="98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it-IT" noProof="0"/>
            </a:p>
          </p:txBody>
        </p:sp>
        <p:sp>
          <p:nvSpPr>
            <p:cNvPr id="36" name="Figura a mano libera: Forma 35">
              <a:extLst>
                <a:ext uri="{FF2B5EF4-FFF2-40B4-BE49-F238E27FC236}">
                  <a16:creationId xmlns:a16="http://schemas.microsoft.com/office/drawing/2014/main" xmlns="" id="{863DDEEC-D329-48E8-AB64-F011639C386A}"/>
                </a:ext>
              </a:extLst>
            </p:cNvPr>
            <p:cNvSpPr/>
            <p:nvPr/>
          </p:nvSpPr>
          <p:spPr>
            <a:xfrm>
              <a:off x="7642860" y="-12700"/>
              <a:ext cx="1282700" cy="1231900"/>
            </a:xfrm>
            <a:custGeom>
              <a:avLst/>
              <a:gdLst>
                <a:gd name="connsiteX0" fmla="*/ 12700 w 1282700"/>
                <a:gd name="connsiteY0" fmla="*/ 1226820 h 1231900"/>
                <a:gd name="connsiteX1" fmla="*/ 613410 w 1282700"/>
                <a:gd name="connsiteY1" fmla="*/ 773430 h 1231900"/>
                <a:gd name="connsiteX2" fmla="*/ 1270000 w 1282700"/>
                <a:gd name="connsiteY2" fmla="*/ 12700 h 1231900"/>
                <a:gd name="connsiteX3" fmla="*/ 831850 w 1282700"/>
                <a:gd name="connsiteY3" fmla="*/ 12700 h 1231900"/>
                <a:gd name="connsiteX4" fmla="*/ 334010 w 1282700"/>
                <a:gd name="connsiteY4" fmla="*/ 581660 h 1231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82700" h="1231900">
                  <a:moveTo>
                    <a:pt x="12700" y="1226820"/>
                  </a:moveTo>
                  <a:lnTo>
                    <a:pt x="613410" y="773430"/>
                  </a:lnTo>
                  <a:lnTo>
                    <a:pt x="1270000" y="12700"/>
                  </a:lnTo>
                  <a:lnTo>
                    <a:pt x="831850" y="12700"/>
                  </a:lnTo>
                  <a:lnTo>
                    <a:pt x="334010" y="581660"/>
                  </a:lnTo>
                  <a:close/>
                </a:path>
              </a:pathLst>
            </a:custGeom>
            <a:gradFill>
              <a:gsLst>
                <a:gs pos="100000">
                  <a:schemeClr val="bg2">
                    <a:alpha val="20000"/>
                  </a:schemeClr>
                </a:gs>
                <a:gs pos="0">
                  <a:schemeClr val="bg2">
                    <a:alpha val="5000"/>
                  </a:schemeClr>
                </a:gs>
              </a:gsLst>
              <a:lin ang="312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it-IT" noProof="0"/>
            </a:p>
          </p:txBody>
        </p:sp>
        <p:sp>
          <p:nvSpPr>
            <p:cNvPr id="37" name="Figura a mano libera: Forma 36">
              <a:extLst>
                <a:ext uri="{FF2B5EF4-FFF2-40B4-BE49-F238E27FC236}">
                  <a16:creationId xmlns:a16="http://schemas.microsoft.com/office/drawing/2014/main" xmlns="" id="{B7B80AAE-AECF-4ED8-AF96-F4934E33F6FD}"/>
                </a:ext>
              </a:extLst>
            </p:cNvPr>
            <p:cNvSpPr/>
            <p:nvPr/>
          </p:nvSpPr>
          <p:spPr>
            <a:xfrm>
              <a:off x="8820150" y="-12700"/>
              <a:ext cx="2349500" cy="1943100"/>
            </a:xfrm>
            <a:custGeom>
              <a:avLst/>
              <a:gdLst>
                <a:gd name="connsiteX0" fmla="*/ 12700 w 2349500"/>
                <a:gd name="connsiteY0" fmla="*/ 1560830 h 1943100"/>
                <a:gd name="connsiteX1" fmla="*/ 1536700 w 2349500"/>
                <a:gd name="connsiteY1" fmla="*/ 1941830 h 1943100"/>
                <a:gd name="connsiteX2" fmla="*/ 2346960 w 2349500"/>
                <a:gd name="connsiteY2" fmla="*/ 68580 h 1943100"/>
                <a:gd name="connsiteX3" fmla="*/ 1965960 w 2349500"/>
                <a:gd name="connsiteY3" fmla="*/ 12700 h 1943100"/>
                <a:gd name="connsiteX4" fmla="*/ 939800 w 2349500"/>
                <a:gd name="connsiteY4" fmla="*/ 12700 h 1943100"/>
                <a:gd name="connsiteX5" fmla="*/ 12700 w 2349500"/>
                <a:gd name="connsiteY5" fmla="*/ 1560830 h 1943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349500" h="1943100">
                  <a:moveTo>
                    <a:pt x="12700" y="1560830"/>
                  </a:moveTo>
                  <a:cubicBezTo>
                    <a:pt x="12700" y="1560830"/>
                    <a:pt x="1094740" y="1871980"/>
                    <a:pt x="1536700" y="1941830"/>
                  </a:cubicBezTo>
                  <a:cubicBezTo>
                    <a:pt x="2020570" y="1625600"/>
                    <a:pt x="2346960" y="68580"/>
                    <a:pt x="2346960" y="68580"/>
                  </a:cubicBezTo>
                  <a:cubicBezTo>
                    <a:pt x="2346960" y="68580"/>
                    <a:pt x="2222500" y="40640"/>
                    <a:pt x="1965960" y="12700"/>
                  </a:cubicBezTo>
                  <a:lnTo>
                    <a:pt x="939800" y="12700"/>
                  </a:lnTo>
                  <a:cubicBezTo>
                    <a:pt x="664210" y="1154430"/>
                    <a:pt x="12700" y="1560830"/>
                    <a:pt x="12700" y="1560830"/>
                  </a:cubicBezTo>
                  <a:close/>
                </a:path>
              </a:pathLst>
            </a:custGeom>
            <a:gradFill>
              <a:gsLst>
                <a:gs pos="0">
                  <a:schemeClr val="accent3">
                    <a:alpha val="40000"/>
                  </a:schemeClr>
                </a:gs>
                <a:gs pos="100000">
                  <a:schemeClr val="accent3">
                    <a:alpha val="5000"/>
                  </a:schemeClr>
                </a:gs>
              </a:gsLst>
              <a:lin ang="59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it-IT" noProof="0"/>
            </a:p>
          </p:txBody>
        </p:sp>
        <p:sp>
          <p:nvSpPr>
            <p:cNvPr id="39" name="Figura a mano libera: Forma 38">
              <a:extLst>
                <a:ext uri="{FF2B5EF4-FFF2-40B4-BE49-F238E27FC236}">
                  <a16:creationId xmlns:a16="http://schemas.microsoft.com/office/drawing/2014/main" xmlns="" id="{DC335455-9900-4BAE-AB3E-1CA284A4BA15}"/>
                </a:ext>
              </a:extLst>
            </p:cNvPr>
            <p:cNvSpPr/>
            <p:nvPr/>
          </p:nvSpPr>
          <p:spPr>
            <a:xfrm>
              <a:off x="7265670" y="5240886"/>
              <a:ext cx="4927600" cy="1193800"/>
            </a:xfrm>
            <a:custGeom>
              <a:avLst/>
              <a:gdLst>
                <a:gd name="connsiteX0" fmla="*/ 204470 w 4927600"/>
                <a:gd name="connsiteY0" fmla="*/ 13105 h 1193800"/>
                <a:gd name="connsiteX1" fmla="*/ 12700 w 4927600"/>
                <a:gd name="connsiteY1" fmla="*/ 786535 h 1193800"/>
                <a:gd name="connsiteX2" fmla="*/ 4923790 w 4927600"/>
                <a:gd name="connsiteY2" fmla="*/ 1181505 h 1193800"/>
                <a:gd name="connsiteX3" fmla="*/ 4923790 w 4927600"/>
                <a:gd name="connsiteY3" fmla="*/ 366164 h 1193800"/>
                <a:gd name="connsiteX4" fmla="*/ 204470 w 4927600"/>
                <a:gd name="connsiteY4" fmla="*/ 13105 h 1193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927600" h="1193800">
                  <a:moveTo>
                    <a:pt x="204470" y="13105"/>
                  </a:moveTo>
                  <a:lnTo>
                    <a:pt x="12700" y="786535"/>
                  </a:lnTo>
                  <a:cubicBezTo>
                    <a:pt x="12700" y="786535"/>
                    <a:pt x="2622550" y="715414"/>
                    <a:pt x="4923790" y="1181505"/>
                  </a:cubicBezTo>
                  <a:lnTo>
                    <a:pt x="4923790" y="366164"/>
                  </a:lnTo>
                  <a:cubicBezTo>
                    <a:pt x="2410461" y="-13565"/>
                    <a:pt x="204470" y="13105"/>
                    <a:pt x="204470" y="13105"/>
                  </a:cubicBezTo>
                  <a:close/>
                </a:path>
              </a:pathLst>
            </a:custGeom>
            <a:gradFill>
              <a:gsLst>
                <a:gs pos="100000">
                  <a:schemeClr val="tx2">
                    <a:alpha val="40000"/>
                  </a:schemeClr>
                </a:gs>
                <a:gs pos="0">
                  <a:schemeClr val="tx2">
                    <a:alpha val="5000"/>
                  </a:schemeClr>
                </a:gs>
              </a:gsLst>
              <a:lin ang="90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it-IT" noProof="0"/>
            </a:p>
          </p:txBody>
        </p:sp>
        <p:sp>
          <p:nvSpPr>
            <p:cNvPr id="26" name="Figura a mano libera: Forma 25">
              <a:extLst>
                <a:ext uri="{FF2B5EF4-FFF2-40B4-BE49-F238E27FC236}">
                  <a16:creationId xmlns:a16="http://schemas.microsoft.com/office/drawing/2014/main" xmlns="" id="{7997994A-3EFC-4653-B5D9-345ADEF9A1E8}"/>
                </a:ext>
              </a:extLst>
            </p:cNvPr>
            <p:cNvSpPr/>
            <p:nvPr/>
          </p:nvSpPr>
          <p:spPr>
            <a:xfrm>
              <a:off x="0" y="4398010"/>
              <a:ext cx="6605059" cy="2459990"/>
            </a:xfrm>
            <a:custGeom>
              <a:avLst/>
              <a:gdLst>
                <a:gd name="connsiteX0" fmla="*/ 6399530 w 6616700"/>
                <a:gd name="connsiteY0" fmla="*/ 12700 h 2476500"/>
                <a:gd name="connsiteX1" fmla="*/ 12700 w 6616700"/>
                <a:gd name="connsiteY1" fmla="*/ 1666240 h 2476500"/>
                <a:gd name="connsiteX2" fmla="*/ 12700 w 6616700"/>
                <a:gd name="connsiteY2" fmla="*/ 2472690 h 2476500"/>
                <a:gd name="connsiteX3" fmla="*/ 1996440 w 6616700"/>
                <a:gd name="connsiteY3" fmla="*/ 2472690 h 2476500"/>
                <a:gd name="connsiteX4" fmla="*/ 6606540 w 6616700"/>
                <a:gd name="connsiteY4" fmla="*/ 1192530 h 2476500"/>
                <a:gd name="connsiteX5" fmla="*/ 6399530 w 6616700"/>
                <a:gd name="connsiteY5" fmla="*/ 12700 h 2476500"/>
                <a:gd name="connsiteX0" fmla="*/ 6386830 w 6605059"/>
                <a:gd name="connsiteY0" fmla="*/ 0 h 2459990"/>
                <a:gd name="connsiteX1" fmla="*/ 0 w 6605059"/>
                <a:gd name="connsiteY1" fmla="*/ 1653540 h 2459990"/>
                <a:gd name="connsiteX2" fmla="*/ 0 w 6605059"/>
                <a:gd name="connsiteY2" fmla="*/ 2459990 h 2459990"/>
                <a:gd name="connsiteX3" fmla="*/ 1983740 w 6605059"/>
                <a:gd name="connsiteY3" fmla="*/ 2459990 h 2459990"/>
                <a:gd name="connsiteX4" fmla="*/ 6605059 w 6605059"/>
                <a:gd name="connsiteY4" fmla="*/ 1157391 h 2459990"/>
                <a:gd name="connsiteX5" fmla="*/ 6386830 w 6605059"/>
                <a:gd name="connsiteY5" fmla="*/ 0 h 2459990"/>
                <a:gd name="connsiteX0" fmla="*/ 6386830 w 6605059"/>
                <a:gd name="connsiteY0" fmla="*/ 0 h 2459990"/>
                <a:gd name="connsiteX1" fmla="*/ 0 w 6605059"/>
                <a:gd name="connsiteY1" fmla="*/ 1653540 h 2459990"/>
                <a:gd name="connsiteX2" fmla="*/ 0 w 6605059"/>
                <a:gd name="connsiteY2" fmla="*/ 2459990 h 2459990"/>
                <a:gd name="connsiteX3" fmla="*/ 1983740 w 6605059"/>
                <a:gd name="connsiteY3" fmla="*/ 2459990 h 2459990"/>
                <a:gd name="connsiteX4" fmla="*/ 6605059 w 6605059"/>
                <a:gd name="connsiteY4" fmla="*/ 1148976 h 2459990"/>
                <a:gd name="connsiteX5" fmla="*/ 6386830 w 6605059"/>
                <a:gd name="connsiteY5" fmla="*/ 0 h 24599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605059" h="2459990">
                  <a:moveTo>
                    <a:pt x="6386830" y="0"/>
                  </a:moveTo>
                  <a:cubicBezTo>
                    <a:pt x="2965450" y="420370"/>
                    <a:pt x="524510" y="1424940"/>
                    <a:pt x="0" y="1653540"/>
                  </a:cubicBezTo>
                  <a:lnTo>
                    <a:pt x="0" y="2459990"/>
                  </a:lnTo>
                  <a:lnTo>
                    <a:pt x="1983740" y="2459990"/>
                  </a:lnTo>
                  <a:cubicBezTo>
                    <a:pt x="3195320" y="2000250"/>
                    <a:pt x="4846109" y="1442346"/>
                    <a:pt x="6605059" y="1148976"/>
                  </a:cubicBezTo>
                  <a:cubicBezTo>
                    <a:pt x="6526319" y="682886"/>
                    <a:pt x="6478270" y="457200"/>
                    <a:pt x="6386830" y="0"/>
                  </a:cubicBezTo>
                  <a:close/>
                </a:path>
              </a:pathLst>
            </a:custGeom>
            <a:gradFill>
              <a:gsLst>
                <a:gs pos="100000">
                  <a:schemeClr val="bg2">
                    <a:alpha val="40000"/>
                  </a:schemeClr>
                </a:gs>
                <a:gs pos="0">
                  <a:schemeClr val="accent5">
                    <a:alpha val="5000"/>
                  </a:schemeClr>
                </a:gs>
              </a:gsLst>
              <a:lin ang="5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it-IT" noProof="0"/>
            </a:p>
          </p:txBody>
        </p:sp>
        <p:sp>
          <p:nvSpPr>
            <p:cNvPr id="27" name="Figura a mano libera: Forma 26">
              <a:extLst>
                <a:ext uri="{FF2B5EF4-FFF2-40B4-BE49-F238E27FC236}">
                  <a16:creationId xmlns:a16="http://schemas.microsoft.com/office/drawing/2014/main" xmlns="" id="{F2CC930F-B5EF-486A-A896-75D6B8DDAD09}"/>
                </a:ext>
              </a:extLst>
            </p:cNvPr>
            <p:cNvSpPr/>
            <p:nvPr/>
          </p:nvSpPr>
          <p:spPr>
            <a:xfrm>
              <a:off x="-12700" y="741680"/>
              <a:ext cx="6629400" cy="5981700"/>
            </a:xfrm>
            <a:custGeom>
              <a:avLst/>
              <a:gdLst>
                <a:gd name="connsiteX0" fmla="*/ 5783580 w 6629400"/>
                <a:gd name="connsiteY0" fmla="*/ 12700 h 5981700"/>
                <a:gd name="connsiteX1" fmla="*/ 12700 w 6629400"/>
                <a:gd name="connsiteY1" fmla="*/ 1029970 h 5981700"/>
                <a:gd name="connsiteX2" fmla="*/ 12700 w 6629400"/>
                <a:gd name="connsiteY2" fmla="*/ 5971540 h 5981700"/>
                <a:gd name="connsiteX3" fmla="*/ 6620510 w 6629400"/>
                <a:gd name="connsiteY3" fmla="*/ 4806950 h 5981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29400" h="5981700">
                  <a:moveTo>
                    <a:pt x="5783580" y="12700"/>
                  </a:moveTo>
                  <a:lnTo>
                    <a:pt x="12700" y="1029970"/>
                  </a:lnTo>
                  <a:lnTo>
                    <a:pt x="12700" y="5971540"/>
                  </a:lnTo>
                  <a:lnTo>
                    <a:pt x="6620510" y="480695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2"/>
                </a:gs>
                <a:gs pos="100000">
                  <a:schemeClr val="accent5"/>
                </a:gs>
              </a:gsLst>
              <a:lin ang="2700000" scaled="0"/>
              <a:tileRect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it-IT" noProof="0"/>
            </a:p>
          </p:txBody>
        </p:sp>
        <p:sp>
          <p:nvSpPr>
            <p:cNvPr id="28" name="Figura a mano libera: Forma 27">
              <a:extLst>
                <a:ext uri="{FF2B5EF4-FFF2-40B4-BE49-F238E27FC236}">
                  <a16:creationId xmlns:a16="http://schemas.microsoft.com/office/drawing/2014/main" xmlns="" id="{791B94BC-A2EC-4D50-B423-764E53B13BE7}"/>
                </a:ext>
              </a:extLst>
            </p:cNvPr>
            <p:cNvSpPr/>
            <p:nvPr/>
          </p:nvSpPr>
          <p:spPr>
            <a:xfrm>
              <a:off x="7533640" y="-12700"/>
              <a:ext cx="1676400" cy="1549400"/>
            </a:xfrm>
            <a:custGeom>
              <a:avLst/>
              <a:gdLst>
                <a:gd name="connsiteX0" fmla="*/ 1123950 w 1676400"/>
                <a:gd name="connsiteY0" fmla="*/ 12700 h 1549400"/>
                <a:gd name="connsiteX1" fmla="*/ 12700 w 1676400"/>
                <a:gd name="connsiteY1" fmla="*/ 1268730 h 1549400"/>
                <a:gd name="connsiteX2" fmla="*/ 320040 w 1676400"/>
                <a:gd name="connsiteY2" fmla="*/ 1541780 h 1549400"/>
                <a:gd name="connsiteX3" fmla="*/ 1672590 w 1676400"/>
                <a:gd name="connsiteY3" fmla="*/ 12700 h 1549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76400" h="1549400">
                  <a:moveTo>
                    <a:pt x="1123950" y="12700"/>
                  </a:moveTo>
                  <a:lnTo>
                    <a:pt x="12700" y="1268730"/>
                  </a:lnTo>
                  <a:lnTo>
                    <a:pt x="320040" y="1541780"/>
                  </a:lnTo>
                  <a:lnTo>
                    <a:pt x="1672590" y="12700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8684" t="-98206" r="-65455" b="7644"/>
              </a:stretch>
            </a:blip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it-IT" noProof="0"/>
            </a:p>
          </p:txBody>
        </p:sp>
        <p:sp>
          <p:nvSpPr>
            <p:cNvPr id="29" name="Figura a mano libera: Forma 28">
              <a:extLst>
                <a:ext uri="{FF2B5EF4-FFF2-40B4-BE49-F238E27FC236}">
                  <a16:creationId xmlns:a16="http://schemas.microsoft.com/office/drawing/2014/main" xmlns="" id="{5D578B85-2A30-4840-8B68-DDDE2A2DF6B6}"/>
                </a:ext>
              </a:extLst>
            </p:cNvPr>
            <p:cNvSpPr/>
            <p:nvPr/>
          </p:nvSpPr>
          <p:spPr>
            <a:xfrm>
              <a:off x="-12700" y="431800"/>
              <a:ext cx="2921000" cy="1041400"/>
            </a:xfrm>
            <a:custGeom>
              <a:avLst/>
              <a:gdLst>
                <a:gd name="connsiteX0" fmla="*/ 12700 w 2921000"/>
                <a:gd name="connsiteY0" fmla="*/ 1031240 h 1041400"/>
                <a:gd name="connsiteX1" fmla="*/ 2912110 w 2921000"/>
                <a:gd name="connsiteY1" fmla="*/ 415290 h 1041400"/>
                <a:gd name="connsiteX2" fmla="*/ 2827020 w 2921000"/>
                <a:gd name="connsiteY2" fmla="*/ 12700 h 1041400"/>
                <a:gd name="connsiteX3" fmla="*/ 12700 w 2921000"/>
                <a:gd name="connsiteY3" fmla="*/ 610870 h 1041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21000" h="1041400">
                  <a:moveTo>
                    <a:pt x="12700" y="1031240"/>
                  </a:moveTo>
                  <a:lnTo>
                    <a:pt x="2912110" y="415290"/>
                  </a:lnTo>
                  <a:lnTo>
                    <a:pt x="2827020" y="12700"/>
                  </a:lnTo>
                  <a:lnTo>
                    <a:pt x="12700" y="610870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-32063" t="15838" r="1073" b="-15838"/>
              </a:stretch>
            </a:blip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it-IT" noProof="0"/>
            </a:p>
          </p:txBody>
        </p:sp>
        <p:sp>
          <p:nvSpPr>
            <p:cNvPr id="30" name="Figura a mano libera: Forma 29">
              <a:extLst>
                <a:ext uri="{FF2B5EF4-FFF2-40B4-BE49-F238E27FC236}">
                  <a16:creationId xmlns:a16="http://schemas.microsoft.com/office/drawing/2014/main" xmlns="" id="{9E87D68E-7B06-4D4A-BAE3-650770DBFBE6}"/>
                </a:ext>
              </a:extLst>
            </p:cNvPr>
            <p:cNvSpPr/>
            <p:nvPr/>
          </p:nvSpPr>
          <p:spPr>
            <a:xfrm>
              <a:off x="5916930" y="5568950"/>
              <a:ext cx="1358900" cy="1295400"/>
            </a:xfrm>
            <a:custGeom>
              <a:avLst/>
              <a:gdLst>
                <a:gd name="connsiteX0" fmla="*/ 12700 w 1358900"/>
                <a:gd name="connsiteY0" fmla="*/ 1289050 h 1295400"/>
                <a:gd name="connsiteX1" fmla="*/ 538480 w 1358900"/>
                <a:gd name="connsiteY1" fmla="*/ 1289050 h 1295400"/>
                <a:gd name="connsiteX2" fmla="*/ 1350010 w 1358900"/>
                <a:gd name="connsiteY2" fmla="*/ 269240 h 1295400"/>
                <a:gd name="connsiteX3" fmla="*/ 1028700 w 1358900"/>
                <a:gd name="connsiteY3" fmla="*/ 12700 h 1295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58900" h="1295400">
                  <a:moveTo>
                    <a:pt x="12700" y="1289050"/>
                  </a:moveTo>
                  <a:lnTo>
                    <a:pt x="538480" y="1289050"/>
                  </a:lnTo>
                  <a:lnTo>
                    <a:pt x="1350010" y="269240"/>
                  </a:lnTo>
                  <a:lnTo>
                    <a:pt x="1028700" y="12700"/>
                  </a:lnTo>
                  <a:close/>
                </a:path>
              </a:pathLst>
            </a:custGeom>
            <a:blipFill>
              <a:blip r:embed="rId4"/>
              <a:srcRect/>
              <a:stretch>
                <a:fillRect l="-121206" t="11183" r="13010" b="-182361"/>
              </a:stretch>
            </a:blip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it-IT" noProof="0"/>
            </a:p>
          </p:txBody>
        </p:sp>
        <p:sp>
          <p:nvSpPr>
            <p:cNvPr id="31" name="Figura a mano libera: Forma 30">
              <a:extLst>
                <a:ext uri="{FF2B5EF4-FFF2-40B4-BE49-F238E27FC236}">
                  <a16:creationId xmlns:a16="http://schemas.microsoft.com/office/drawing/2014/main" xmlns="" id="{70744E0D-4320-4203-ABA0-DC9D0B329E16}"/>
                </a:ext>
              </a:extLst>
            </p:cNvPr>
            <p:cNvSpPr/>
            <p:nvPr/>
          </p:nvSpPr>
          <p:spPr>
            <a:xfrm>
              <a:off x="7754620" y="4657090"/>
              <a:ext cx="4445000" cy="1765300"/>
            </a:xfrm>
            <a:custGeom>
              <a:avLst/>
              <a:gdLst>
                <a:gd name="connsiteX0" fmla="*/ 187961 w 4445000"/>
                <a:gd name="connsiteY0" fmla="*/ 12700 h 1765300"/>
                <a:gd name="connsiteX1" fmla="*/ 12700 w 4445000"/>
                <a:gd name="connsiteY1" fmla="*/ 859790 h 1765300"/>
                <a:gd name="connsiteX2" fmla="*/ 4434840 w 4445000"/>
                <a:gd name="connsiteY2" fmla="*/ 1753870 h 1765300"/>
                <a:gd name="connsiteX3" fmla="*/ 4434840 w 4445000"/>
                <a:gd name="connsiteY3" fmla="*/ 871220 h 1765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445000" h="1765300">
                  <a:moveTo>
                    <a:pt x="187961" y="12700"/>
                  </a:moveTo>
                  <a:lnTo>
                    <a:pt x="12700" y="859790"/>
                  </a:lnTo>
                  <a:lnTo>
                    <a:pt x="4434840" y="1753870"/>
                  </a:lnTo>
                  <a:lnTo>
                    <a:pt x="4434840" y="871220"/>
                  </a:lnTo>
                  <a:close/>
                </a:path>
              </a:pathLst>
            </a:custGeom>
            <a:gradFill>
              <a:gsLst>
                <a:gs pos="100000">
                  <a:schemeClr val="tx1"/>
                </a:gs>
                <a:gs pos="0">
                  <a:schemeClr val="tx2"/>
                </a:gs>
              </a:gsLst>
              <a:lin ang="90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it-IT" noProof="0"/>
            </a:p>
          </p:txBody>
        </p:sp>
        <p:sp>
          <p:nvSpPr>
            <p:cNvPr id="32" name="Figura a mano libera: Forma 31">
              <a:extLst>
                <a:ext uri="{FF2B5EF4-FFF2-40B4-BE49-F238E27FC236}">
                  <a16:creationId xmlns:a16="http://schemas.microsoft.com/office/drawing/2014/main" xmlns="" id="{388CFBA9-D870-41CC-A059-97970304A115}"/>
                </a:ext>
              </a:extLst>
            </p:cNvPr>
            <p:cNvSpPr/>
            <p:nvPr/>
          </p:nvSpPr>
          <p:spPr>
            <a:xfrm>
              <a:off x="6718300" y="1951990"/>
              <a:ext cx="5473700" cy="3289300"/>
            </a:xfrm>
            <a:custGeom>
              <a:avLst/>
              <a:gdLst>
                <a:gd name="connsiteX0" fmla="*/ 5471160 w 5473700"/>
                <a:gd name="connsiteY0" fmla="*/ 1239520 h 3289300"/>
                <a:gd name="connsiteX1" fmla="*/ 513080 w 5473700"/>
                <a:gd name="connsiteY1" fmla="*/ 12700 h 3289300"/>
                <a:gd name="connsiteX2" fmla="*/ 12700 w 5473700"/>
                <a:gd name="connsiteY2" fmla="*/ 1934210 h 3289300"/>
                <a:gd name="connsiteX3" fmla="*/ 5471160 w 5473700"/>
                <a:gd name="connsiteY3" fmla="*/ 3285490 h 3289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473700" h="3289300">
                  <a:moveTo>
                    <a:pt x="5471160" y="1239520"/>
                  </a:moveTo>
                  <a:lnTo>
                    <a:pt x="513080" y="12700"/>
                  </a:lnTo>
                  <a:lnTo>
                    <a:pt x="12700" y="1934210"/>
                  </a:lnTo>
                  <a:lnTo>
                    <a:pt x="5471160" y="3285490"/>
                  </a:lnTo>
                  <a:close/>
                </a:path>
              </a:pathLst>
            </a:custGeom>
            <a:gradFill>
              <a:gsLst>
                <a:gs pos="100000">
                  <a:schemeClr val="accent2"/>
                </a:gs>
                <a:gs pos="0">
                  <a:schemeClr val="accent1"/>
                </a:gs>
              </a:gsLst>
              <a:lin ang="104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it-IT" noProof="0"/>
            </a:p>
          </p:txBody>
        </p:sp>
        <p:sp>
          <p:nvSpPr>
            <p:cNvPr id="33" name="Figura a mano libera: Forma 32">
              <a:extLst>
                <a:ext uri="{FF2B5EF4-FFF2-40B4-BE49-F238E27FC236}">
                  <a16:creationId xmlns:a16="http://schemas.microsoft.com/office/drawing/2014/main" xmlns="" id="{6A242F88-3014-41DD-BA5C-BEE53C5FBC5C}"/>
                </a:ext>
              </a:extLst>
            </p:cNvPr>
            <p:cNvSpPr/>
            <p:nvPr/>
          </p:nvSpPr>
          <p:spPr>
            <a:xfrm>
              <a:off x="-12700" y="1065530"/>
              <a:ext cx="6286500" cy="5397500"/>
            </a:xfrm>
            <a:custGeom>
              <a:avLst/>
              <a:gdLst>
                <a:gd name="connsiteX0" fmla="*/ 12700 w 6286500"/>
                <a:gd name="connsiteY0" fmla="*/ 1008380 h 5397500"/>
                <a:gd name="connsiteX1" fmla="*/ 12700 w 6286500"/>
                <a:gd name="connsiteY1" fmla="*/ 1046480 h 5397500"/>
                <a:gd name="connsiteX2" fmla="*/ 5509260 w 6286500"/>
                <a:gd name="connsiteY2" fmla="*/ 57150 h 5397500"/>
                <a:gd name="connsiteX3" fmla="*/ 6238240 w 6286500"/>
                <a:gd name="connsiteY3" fmla="*/ 4236720 h 5397500"/>
                <a:gd name="connsiteX4" fmla="*/ 12700 w 6286500"/>
                <a:gd name="connsiteY4" fmla="*/ 5356860 h 5397500"/>
                <a:gd name="connsiteX5" fmla="*/ 12700 w 6286500"/>
                <a:gd name="connsiteY5" fmla="*/ 5394960 h 5397500"/>
                <a:gd name="connsiteX6" fmla="*/ 6263640 w 6286500"/>
                <a:gd name="connsiteY6" fmla="*/ 4271010 h 5397500"/>
                <a:gd name="connsiteX7" fmla="*/ 6282690 w 6286500"/>
                <a:gd name="connsiteY7" fmla="*/ 4267200 h 5397500"/>
                <a:gd name="connsiteX8" fmla="*/ 5541010 w 6286500"/>
                <a:gd name="connsiteY8" fmla="*/ 12700 h 5397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286500" h="5397500">
                  <a:moveTo>
                    <a:pt x="12700" y="1008380"/>
                  </a:moveTo>
                  <a:lnTo>
                    <a:pt x="12700" y="1046480"/>
                  </a:lnTo>
                  <a:lnTo>
                    <a:pt x="5509260" y="57150"/>
                  </a:lnTo>
                  <a:lnTo>
                    <a:pt x="6238240" y="4236720"/>
                  </a:lnTo>
                  <a:lnTo>
                    <a:pt x="12700" y="5356860"/>
                  </a:lnTo>
                  <a:lnTo>
                    <a:pt x="12700" y="5394960"/>
                  </a:lnTo>
                  <a:lnTo>
                    <a:pt x="6263640" y="4271010"/>
                  </a:lnTo>
                  <a:lnTo>
                    <a:pt x="6282690" y="4267200"/>
                  </a:lnTo>
                  <a:lnTo>
                    <a:pt x="5541010" y="12700"/>
                  </a:lnTo>
                  <a:close/>
                </a:path>
              </a:pathLst>
            </a:custGeom>
            <a:solidFill>
              <a:schemeClr val="bg1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it-IT" noProof="0"/>
            </a:p>
          </p:txBody>
        </p:sp>
        <p:sp>
          <p:nvSpPr>
            <p:cNvPr id="35" name="Figura a mano libera: Forma 34">
              <a:extLst>
                <a:ext uri="{FF2B5EF4-FFF2-40B4-BE49-F238E27FC236}">
                  <a16:creationId xmlns:a16="http://schemas.microsoft.com/office/drawing/2014/main" xmlns="" id="{0253D3E1-4DA1-48D6-AC1F-7C97914E3B63}"/>
                </a:ext>
              </a:extLst>
            </p:cNvPr>
            <p:cNvSpPr/>
            <p:nvPr/>
          </p:nvSpPr>
          <p:spPr>
            <a:xfrm>
              <a:off x="9467850" y="-12700"/>
              <a:ext cx="1727200" cy="1714500"/>
            </a:xfrm>
            <a:custGeom>
              <a:avLst/>
              <a:gdLst>
                <a:gd name="connsiteX0" fmla="*/ 1355090 w 1727200"/>
                <a:gd name="connsiteY0" fmla="*/ 1706880 h 1714500"/>
                <a:gd name="connsiteX1" fmla="*/ 1719580 w 1727200"/>
                <a:gd name="connsiteY1" fmla="*/ 12700 h 1714500"/>
                <a:gd name="connsiteX2" fmla="*/ 314960 w 1727200"/>
                <a:gd name="connsiteY2" fmla="*/ 12700 h 1714500"/>
                <a:gd name="connsiteX3" fmla="*/ 12700 w 1727200"/>
                <a:gd name="connsiteY3" fmla="*/ 1413510 h 1714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727200" h="1714500">
                  <a:moveTo>
                    <a:pt x="1355090" y="1706880"/>
                  </a:moveTo>
                  <a:lnTo>
                    <a:pt x="1719580" y="12700"/>
                  </a:lnTo>
                  <a:lnTo>
                    <a:pt x="314960" y="12700"/>
                  </a:lnTo>
                  <a:lnTo>
                    <a:pt x="12700" y="1413510"/>
                  </a:lnTo>
                  <a:close/>
                </a:path>
              </a:pathLst>
            </a:custGeom>
            <a:gradFill>
              <a:gsLst>
                <a:gs pos="100000">
                  <a:schemeClr val="accent3"/>
                </a:gs>
                <a:gs pos="0">
                  <a:schemeClr val="accent6"/>
                </a:gs>
              </a:gsLst>
              <a:lin ang="59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it-IT" noProof="0"/>
            </a:p>
          </p:txBody>
        </p:sp>
      </p:grpSp>
      <p:sp>
        <p:nvSpPr>
          <p:cNvPr id="2" name="Titolo 1">
            <a:extLst>
              <a:ext uri="{FF2B5EF4-FFF2-40B4-BE49-F238E27FC236}">
                <a16:creationId xmlns:a16="http://schemas.microsoft.com/office/drawing/2014/main" xmlns="" id="{4B92DD61-4420-4806-AA96-2BCD8FCA8CA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 rot="21020577">
            <a:off x="630442" y="2818995"/>
            <a:ext cx="4851352" cy="1827069"/>
          </a:xfrm>
        </p:spPr>
        <p:txBody>
          <a:bodyPr rtlCol="0" anchor="ctr" anchorCtr="0">
            <a:normAutofit/>
          </a:bodyPr>
          <a:lstStyle>
            <a:lvl1pPr algn="l">
              <a:defRPr sz="5500">
                <a:solidFill>
                  <a:schemeClr val="bg1"/>
                </a:solidFill>
              </a:defRPr>
            </a:lvl1pPr>
          </a:lstStyle>
          <a:p>
            <a:pPr rtl="0"/>
            <a:r>
              <a:rPr lang="it-IT" noProof="0"/>
              <a:t>Presentazione</a:t>
            </a:r>
            <a:br>
              <a:rPr lang="it-IT" noProof="0"/>
            </a:br>
            <a:r>
              <a:rPr lang="it-IT" noProof="0"/>
              <a:t>Titolo</a:t>
            </a:r>
          </a:p>
        </p:txBody>
      </p:sp>
      <p:sp>
        <p:nvSpPr>
          <p:cNvPr id="23" name="Sottotitolo 2">
            <a:extLst>
              <a:ext uri="{FF2B5EF4-FFF2-40B4-BE49-F238E27FC236}">
                <a16:creationId xmlns:a16="http://schemas.microsoft.com/office/drawing/2014/main" xmlns="" id="{EEDE58A0-A534-4BA6-A842-9291BD21B3B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 rot="853085">
            <a:off x="7075878" y="2826510"/>
            <a:ext cx="4975641" cy="1655762"/>
          </a:xfrm>
        </p:spPr>
        <p:txBody>
          <a:bodyPr rtlCol="0" anchor="ctr">
            <a:normAutofit/>
          </a:bodyPr>
          <a:lstStyle>
            <a:lvl1pPr marL="0" indent="0" algn="l">
              <a:buFont typeface="Arial" panose="020B0604020202020204" pitchFamily="34" charset="0"/>
              <a:buNone/>
              <a:defRPr sz="32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it-IT" noProof="0"/>
              <a:t>FARE CLIC PER MODIFICARE LO STILE DEL SOTTOTITOLO DELLO SCHEMA</a:t>
            </a:r>
          </a:p>
        </p:txBody>
      </p:sp>
    </p:spTree>
    <p:extLst>
      <p:ext uri="{BB962C8B-B14F-4D97-AF65-F5344CB8AC3E}">
        <p14:creationId xmlns:p14="http://schemas.microsoft.com/office/powerpoint/2010/main" xmlns="" val="6557026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Elemento grafico 9">
            <a:extLst>
              <a:ext uri="{FF2B5EF4-FFF2-40B4-BE49-F238E27FC236}">
                <a16:creationId xmlns:a16="http://schemas.microsoft.com/office/drawing/2014/main" xmlns="" id="{DBE053F1-F4AB-44C9-AD59-A25E78B48A3F}"/>
              </a:ext>
            </a:extLst>
          </p:cNvPr>
          <p:cNvGrpSpPr/>
          <p:nvPr/>
        </p:nvGrpSpPr>
        <p:grpSpPr>
          <a:xfrm>
            <a:off x="1980240" y="520107"/>
            <a:ext cx="10219389" cy="6350602"/>
            <a:chOff x="1980240" y="520107"/>
            <a:chExt cx="10219389" cy="6350602"/>
          </a:xfrm>
        </p:grpSpPr>
        <p:sp>
          <p:nvSpPr>
            <p:cNvPr id="12" name="Figura a mano libera: Forma 11">
              <a:extLst>
                <a:ext uri="{FF2B5EF4-FFF2-40B4-BE49-F238E27FC236}">
                  <a16:creationId xmlns:a16="http://schemas.microsoft.com/office/drawing/2014/main" xmlns="" id="{FACD9D55-0502-4018-AF6A-4F0A0F0E07E9}"/>
                </a:ext>
              </a:extLst>
            </p:cNvPr>
            <p:cNvSpPr/>
            <p:nvPr/>
          </p:nvSpPr>
          <p:spPr>
            <a:xfrm>
              <a:off x="1980240" y="2877450"/>
              <a:ext cx="3086393" cy="3988178"/>
            </a:xfrm>
            <a:custGeom>
              <a:avLst/>
              <a:gdLst>
                <a:gd name="connsiteX0" fmla="*/ 12693 w 3086392"/>
                <a:gd name="connsiteY0" fmla="*/ 614730 h 3988178"/>
                <a:gd name="connsiteX1" fmla="*/ 1910253 w 3086392"/>
                <a:gd name="connsiteY1" fmla="*/ 3983090 h 3988178"/>
                <a:gd name="connsiteX2" fmla="*/ 3082574 w 3086392"/>
                <a:gd name="connsiteY2" fmla="*/ 3983090 h 3988178"/>
                <a:gd name="connsiteX3" fmla="*/ 2258266 w 3086392"/>
                <a:gd name="connsiteY3" fmla="*/ 12693 h 3988178"/>
                <a:gd name="connsiteX4" fmla="*/ 12693 w 3086392"/>
                <a:gd name="connsiteY4" fmla="*/ 614730 h 3988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86392" h="3988178">
                  <a:moveTo>
                    <a:pt x="12693" y="614730"/>
                  </a:moveTo>
                  <a:cubicBezTo>
                    <a:pt x="12693" y="614730"/>
                    <a:pt x="1595263" y="2043616"/>
                    <a:pt x="1910253" y="3983090"/>
                  </a:cubicBezTo>
                  <a:lnTo>
                    <a:pt x="3082574" y="3983090"/>
                  </a:lnTo>
                  <a:lnTo>
                    <a:pt x="2258266" y="12693"/>
                  </a:lnTo>
                  <a:lnTo>
                    <a:pt x="12693" y="614730"/>
                  </a:lnTo>
                  <a:close/>
                </a:path>
              </a:pathLst>
            </a:custGeom>
            <a:gradFill>
              <a:gsLst>
                <a:gs pos="3000">
                  <a:schemeClr val="bg1"/>
                </a:gs>
                <a:gs pos="100000">
                  <a:schemeClr val="accent5">
                    <a:alpha val="50000"/>
                  </a:schemeClr>
                </a:gs>
              </a:gsLst>
              <a:lin ang="4278000" scaled="0"/>
            </a:gra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it-IT" noProof="0"/>
            </a:p>
          </p:txBody>
        </p:sp>
        <p:sp>
          <p:nvSpPr>
            <p:cNvPr id="13" name="Figura a mano libera: Forma 12">
              <a:extLst>
                <a:ext uri="{FF2B5EF4-FFF2-40B4-BE49-F238E27FC236}">
                  <a16:creationId xmlns:a16="http://schemas.microsoft.com/office/drawing/2014/main" xmlns="" id="{CF529C4B-24D5-4FF8-BD78-3A27C68248CA}"/>
                </a:ext>
              </a:extLst>
            </p:cNvPr>
            <p:cNvSpPr/>
            <p:nvPr/>
          </p:nvSpPr>
          <p:spPr>
            <a:xfrm>
              <a:off x="2962043" y="520107"/>
              <a:ext cx="9233775" cy="6350602"/>
            </a:xfrm>
            <a:custGeom>
              <a:avLst/>
              <a:gdLst>
                <a:gd name="connsiteX0" fmla="*/ 9229957 w 9233775"/>
                <a:gd name="connsiteY0" fmla="*/ 12693 h 6350602"/>
                <a:gd name="connsiteX1" fmla="*/ 12693 w 9233775"/>
                <a:gd name="connsiteY1" fmla="*/ 2225243 h 6350602"/>
                <a:gd name="connsiteX2" fmla="*/ 999577 w 9233775"/>
                <a:gd name="connsiteY2" fmla="*/ 6340434 h 6350602"/>
                <a:gd name="connsiteX3" fmla="*/ 9229957 w 9233775"/>
                <a:gd name="connsiteY3" fmla="*/ 6340434 h 63506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233775" h="6350602">
                  <a:moveTo>
                    <a:pt x="9229957" y="12693"/>
                  </a:moveTo>
                  <a:lnTo>
                    <a:pt x="12693" y="2225243"/>
                  </a:lnTo>
                  <a:lnTo>
                    <a:pt x="999577" y="6340434"/>
                  </a:lnTo>
                  <a:lnTo>
                    <a:pt x="9229957" y="6340434"/>
                  </a:lnTo>
                  <a:close/>
                </a:path>
              </a:pathLst>
            </a:custGeom>
            <a:gradFill>
              <a:gsLst>
                <a:gs pos="3000">
                  <a:schemeClr val="accent5"/>
                </a:gs>
                <a:gs pos="100000">
                  <a:schemeClr val="bg2"/>
                </a:gs>
              </a:gsLst>
              <a:lin ang="810000" scaled="0"/>
            </a:gra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it-IT" noProof="0"/>
            </a:p>
          </p:txBody>
        </p:sp>
        <p:sp>
          <p:nvSpPr>
            <p:cNvPr id="14" name="Figura a mano libera: Forma 13">
              <a:extLst>
                <a:ext uri="{FF2B5EF4-FFF2-40B4-BE49-F238E27FC236}">
                  <a16:creationId xmlns:a16="http://schemas.microsoft.com/office/drawing/2014/main" xmlns="" id="{543A97B8-65D7-47BC-AF76-3D5AA4527481}"/>
                </a:ext>
              </a:extLst>
            </p:cNvPr>
            <p:cNvSpPr/>
            <p:nvPr/>
          </p:nvSpPr>
          <p:spPr>
            <a:xfrm>
              <a:off x="3270682" y="752539"/>
              <a:ext cx="8928947" cy="6109280"/>
            </a:xfrm>
            <a:custGeom>
              <a:avLst/>
              <a:gdLst>
                <a:gd name="connsiteX0" fmla="*/ 43176 w 8928946"/>
                <a:gd name="connsiteY0" fmla="*/ 2217623 h 6109279"/>
                <a:gd name="connsiteX1" fmla="*/ 8913698 w 8928946"/>
                <a:gd name="connsiteY1" fmla="*/ 40636 h 6109279"/>
                <a:gd name="connsiteX2" fmla="*/ 8921318 w 8928946"/>
                <a:gd name="connsiteY2" fmla="*/ 71119 h 6109279"/>
                <a:gd name="connsiteX3" fmla="*/ 8921318 w 8928946"/>
                <a:gd name="connsiteY3" fmla="*/ 12693 h 6109279"/>
                <a:gd name="connsiteX4" fmla="*/ 25395 w 8928946"/>
                <a:gd name="connsiteY4" fmla="*/ 2196031 h 6109279"/>
                <a:gd name="connsiteX5" fmla="*/ 12693 w 8928946"/>
                <a:gd name="connsiteY5" fmla="*/ 2198571 h 6109279"/>
                <a:gd name="connsiteX6" fmla="*/ 958933 w 8928946"/>
                <a:gd name="connsiteY6" fmla="*/ 6108002 h 6109279"/>
                <a:gd name="connsiteX7" fmla="*/ 985606 w 8928946"/>
                <a:gd name="connsiteY7" fmla="*/ 6108002 h 61092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8928946" h="6109279">
                  <a:moveTo>
                    <a:pt x="43176" y="2217623"/>
                  </a:moveTo>
                  <a:lnTo>
                    <a:pt x="8913698" y="40636"/>
                  </a:lnTo>
                  <a:lnTo>
                    <a:pt x="8921318" y="71119"/>
                  </a:lnTo>
                  <a:lnTo>
                    <a:pt x="8921318" y="12693"/>
                  </a:lnTo>
                  <a:lnTo>
                    <a:pt x="25395" y="2196031"/>
                  </a:lnTo>
                  <a:lnTo>
                    <a:pt x="12693" y="2198571"/>
                  </a:lnTo>
                  <a:lnTo>
                    <a:pt x="958933" y="6108002"/>
                  </a:lnTo>
                  <a:lnTo>
                    <a:pt x="985606" y="6108002"/>
                  </a:lnTo>
                  <a:close/>
                </a:path>
              </a:pathLst>
            </a:custGeom>
            <a:solidFill>
              <a:schemeClr val="bg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it-IT" noProof="0"/>
            </a:p>
          </p:txBody>
        </p:sp>
      </p:grpSp>
      <p:grpSp>
        <p:nvGrpSpPr>
          <p:cNvPr id="31" name="Elemento grafico 16">
            <a:extLst>
              <a:ext uri="{FF2B5EF4-FFF2-40B4-BE49-F238E27FC236}">
                <a16:creationId xmlns:a16="http://schemas.microsoft.com/office/drawing/2014/main" xmlns="" id="{04D9C911-2689-4654-846F-42D821A0ED90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32" name="Figura a mano libera: Forma 31">
              <a:extLst>
                <a:ext uri="{FF2B5EF4-FFF2-40B4-BE49-F238E27FC236}">
                  <a16:creationId xmlns:a16="http://schemas.microsoft.com/office/drawing/2014/main" xmlns="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it-IT" noProof="0"/>
            </a:p>
          </p:txBody>
        </p:sp>
        <p:sp>
          <p:nvSpPr>
            <p:cNvPr id="33" name="Figura a mano libera: Forma 32">
              <a:extLst>
                <a:ext uri="{FF2B5EF4-FFF2-40B4-BE49-F238E27FC236}">
                  <a16:creationId xmlns:a16="http://schemas.microsoft.com/office/drawing/2014/main" xmlns="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it-IT" noProof="0"/>
            </a:p>
          </p:txBody>
        </p:sp>
      </p:grpSp>
      <p:sp>
        <p:nvSpPr>
          <p:cNvPr id="25" name="Elemento grafico 23">
            <a:extLst>
              <a:ext uri="{FF2B5EF4-FFF2-40B4-BE49-F238E27FC236}">
                <a16:creationId xmlns:a16="http://schemas.microsoft.com/office/drawing/2014/main" xmlns="" id="{3817A1DD-06FF-4C7B-827F-06BEA646B2F1}"/>
              </a:ext>
            </a:extLst>
          </p:cNvPr>
          <p:cNvSpPr/>
          <p:nvPr/>
        </p:nvSpPr>
        <p:spPr>
          <a:xfrm>
            <a:off x="-24517" y="970945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it-IT" noProof="0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it-IT" noProof="0"/>
              <a:t>GG.MM.20XX</a:t>
            </a:r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 rtlCol="0"/>
          <a:lstStyle/>
          <a:p>
            <a:pPr rtl="0"/>
            <a:r>
              <a:rPr lang="it-IT" noProof="0"/>
              <a:t>AGGIUNGERE UN PIÈ DI PAGINA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it-IT" noProof="0" smtClean="0"/>
              <a:pPr rtl="0"/>
              <a:t>‹N›</a:t>
            </a:fld>
            <a:endParaRPr lang="it-IT" noProof="0"/>
          </a:p>
        </p:txBody>
      </p:sp>
      <p:sp>
        <p:nvSpPr>
          <p:cNvPr id="8" name="Elemento grafico 6">
            <a:extLst>
              <a:ext uri="{FF2B5EF4-FFF2-40B4-BE49-F238E27FC236}">
                <a16:creationId xmlns:a16="http://schemas.microsoft.com/office/drawing/2014/main" xmlns="" id="{0397A1D9-602E-4BC0-9119-818273B1D85A}"/>
              </a:ext>
            </a:extLst>
          </p:cNvPr>
          <p:cNvSpPr/>
          <p:nvPr/>
        </p:nvSpPr>
        <p:spPr>
          <a:xfrm>
            <a:off x="-26126" y="587196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it-IT" noProof="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xmlns="" id="{F3955EAF-4D26-452F-BE4D-A9B580AC92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803491" y="1001491"/>
            <a:ext cx="4065084" cy="700842"/>
          </a:xfrm>
        </p:spPr>
        <p:txBody>
          <a:bodyPr rtlCol="0">
            <a:normAutofit/>
          </a:bodyPr>
          <a:lstStyle>
            <a:lvl1pPr>
              <a:defRPr sz="4000" b="1">
                <a:solidFill>
                  <a:schemeClr val="bg1"/>
                </a:solidFill>
              </a:defRPr>
            </a:lvl1pPr>
          </a:lstStyle>
          <a:p>
            <a:pPr rtl="0"/>
            <a:r>
              <a:rPr lang="it-IT" noProof="0"/>
              <a:t>Diapositiva divisore</a:t>
            </a:r>
          </a:p>
        </p:txBody>
      </p:sp>
      <p:grpSp>
        <p:nvGrpSpPr>
          <p:cNvPr id="26" name="Elemento grafico 17">
            <a:extLst>
              <a:ext uri="{FF2B5EF4-FFF2-40B4-BE49-F238E27FC236}">
                <a16:creationId xmlns:a16="http://schemas.microsoft.com/office/drawing/2014/main" xmlns="" id="{E08C18DA-9AB7-44E9-9FBC-B5DEB79B79FF}"/>
              </a:ext>
            </a:extLst>
          </p:cNvPr>
          <p:cNvGrpSpPr/>
          <p:nvPr userDrawn="1"/>
        </p:nvGrpSpPr>
        <p:grpSpPr>
          <a:xfrm>
            <a:off x="-12715" y="-12715"/>
            <a:ext cx="7434968" cy="5461207"/>
            <a:chOff x="-12715" y="-12715"/>
            <a:chExt cx="7434968" cy="5461207"/>
          </a:xfrm>
        </p:grpSpPr>
        <p:sp>
          <p:nvSpPr>
            <p:cNvPr id="27" name="Figura a mano libera: Forma 26">
              <a:extLst>
                <a:ext uri="{FF2B5EF4-FFF2-40B4-BE49-F238E27FC236}">
                  <a16:creationId xmlns:a16="http://schemas.microsoft.com/office/drawing/2014/main" xmlns="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it-IT" noProof="0"/>
            </a:p>
          </p:txBody>
        </p:sp>
        <p:sp>
          <p:nvSpPr>
            <p:cNvPr id="28" name="Figura a mano libera: Forma 27">
              <a:extLst>
                <a:ext uri="{FF2B5EF4-FFF2-40B4-BE49-F238E27FC236}">
                  <a16:creationId xmlns:a16="http://schemas.microsoft.com/office/drawing/2014/main" xmlns="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it-IT" noProof="0"/>
            </a:p>
          </p:txBody>
        </p:sp>
        <p:sp>
          <p:nvSpPr>
            <p:cNvPr id="29" name="Figura a mano libera: Forma 28">
              <a:extLst>
                <a:ext uri="{FF2B5EF4-FFF2-40B4-BE49-F238E27FC236}">
                  <a16:creationId xmlns:a16="http://schemas.microsoft.com/office/drawing/2014/main" xmlns="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it-IT" noProof="0"/>
            </a:p>
          </p:txBody>
        </p:sp>
        <p:sp>
          <p:nvSpPr>
            <p:cNvPr id="30" name="Figura a mano libera: Forma 29">
              <a:extLst>
                <a:ext uri="{FF2B5EF4-FFF2-40B4-BE49-F238E27FC236}">
                  <a16:creationId xmlns:a16="http://schemas.microsoft.com/office/drawing/2014/main" xmlns="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it-IT" noProof="0"/>
            </a:p>
          </p:txBody>
        </p:sp>
      </p:grpSp>
      <p:sp>
        <p:nvSpPr>
          <p:cNvPr id="21" name="Segnaposto testo 2">
            <a:extLst>
              <a:ext uri="{FF2B5EF4-FFF2-40B4-BE49-F238E27FC236}">
                <a16:creationId xmlns:a16="http://schemas.microsoft.com/office/drawing/2014/main" xmlns="" id="{E88D0B4A-E9EE-4F17-AF07-6877631314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61075" y="3345999"/>
            <a:ext cx="7319700" cy="1500187"/>
          </a:xfrm>
        </p:spPr>
        <p:txBody>
          <a:bodyPr rtlCol="0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it-IT" noProof="0"/>
              <a:t>Fare clic per modificare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xmlns="" val="18046439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Elemento grafico 16">
            <a:extLst>
              <a:ext uri="{FF2B5EF4-FFF2-40B4-BE49-F238E27FC236}">
                <a16:creationId xmlns:a16="http://schemas.microsoft.com/office/drawing/2014/main" xmlns="" id="{04D9C911-2689-4654-846F-42D821A0ED90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32" name="Figura a mano libera: Forma 31">
              <a:extLst>
                <a:ext uri="{FF2B5EF4-FFF2-40B4-BE49-F238E27FC236}">
                  <a16:creationId xmlns:a16="http://schemas.microsoft.com/office/drawing/2014/main" xmlns="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it-IT" noProof="0"/>
            </a:p>
          </p:txBody>
        </p:sp>
        <p:sp>
          <p:nvSpPr>
            <p:cNvPr id="33" name="Figura a mano libera: Forma 32">
              <a:extLst>
                <a:ext uri="{FF2B5EF4-FFF2-40B4-BE49-F238E27FC236}">
                  <a16:creationId xmlns:a16="http://schemas.microsoft.com/office/drawing/2014/main" xmlns="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it-IT" noProof="0"/>
            </a:p>
          </p:txBody>
        </p:sp>
      </p:grpSp>
      <p:sp>
        <p:nvSpPr>
          <p:cNvPr id="25" name="Elemento grafico 23">
            <a:extLst>
              <a:ext uri="{FF2B5EF4-FFF2-40B4-BE49-F238E27FC236}">
                <a16:creationId xmlns:a16="http://schemas.microsoft.com/office/drawing/2014/main" xmlns="" id="{3817A1DD-06FF-4C7B-827F-06BEA646B2F1}"/>
              </a:ext>
            </a:extLst>
          </p:cNvPr>
          <p:cNvSpPr/>
          <p:nvPr/>
        </p:nvSpPr>
        <p:spPr>
          <a:xfrm>
            <a:off x="-24517" y="519002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it-IT" noProof="0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it-IT" noProof="0"/>
              <a:t>GG.MM.20XX</a:t>
            </a:r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 rtlCol="0"/>
          <a:lstStyle/>
          <a:p>
            <a:pPr rtl="0"/>
            <a:r>
              <a:rPr lang="it-IT" noProof="0"/>
              <a:t>AGGIUNGERE UN PIÈ DI PAGINA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it-IT" noProof="0" smtClean="0"/>
              <a:pPr rtl="0"/>
              <a:t>‹N›</a:t>
            </a:fld>
            <a:endParaRPr lang="it-IT" noProof="0"/>
          </a:p>
        </p:txBody>
      </p:sp>
      <p:sp>
        <p:nvSpPr>
          <p:cNvPr id="8" name="Elemento grafico 6">
            <a:extLst>
              <a:ext uri="{FF2B5EF4-FFF2-40B4-BE49-F238E27FC236}">
                <a16:creationId xmlns:a16="http://schemas.microsoft.com/office/drawing/2014/main" xmlns="" id="{0397A1D9-602E-4BC0-9119-818273B1D85A}"/>
              </a:ext>
            </a:extLst>
          </p:cNvPr>
          <p:cNvSpPr/>
          <p:nvPr/>
        </p:nvSpPr>
        <p:spPr>
          <a:xfrm>
            <a:off x="-26126" y="135253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it-IT" noProof="0"/>
          </a:p>
        </p:txBody>
      </p:sp>
      <p:grpSp>
        <p:nvGrpSpPr>
          <p:cNvPr id="26" name="Elemento grafico 17">
            <a:extLst>
              <a:ext uri="{FF2B5EF4-FFF2-40B4-BE49-F238E27FC236}">
                <a16:creationId xmlns:a16="http://schemas.microsoft.com/office/drawing/2014/main" xmlns="" id="{E08C18DA-9AB7-44E9-9FBC-B5DEB79B79FF}"/>
              </a:ext>
            </a:extLst>
          </p:cNvPr>
          <p:cNvGrpSpPr/>
          <p:nvPr userDrawn="1"/>
        </p:nvGrpSpPr>
        <p:grpSpPr>
          <a:xfrm>
            <a:off x="-12715" y="-12715"/>
            <a:ext cx="7434968" cy="5461207"/>
            <a:chOff x="-12715" y="-12715"/>
            <a:chExt cx="7434968" cy="5461207"/>
          </a:xfrm>
        </p:grpSpPr>
        <p:sp>
          <p:nvSpPr>
            <p:cNvPr id="27" name="Figura a mano libera: Forma 26">
              <a:extLst>
                <a:ext uri="{FF2B5EF4-FFF2-40B4-BE49-F238E27FC236}">
                  <a16:creationId xmlns:a16="http://schemas.microsoft.com/office/drawing/2014/main" xmlns="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it-IT" noProof="0"/>
            </a:p>
          </p:txBody>
        </p:sp>
        <p:sp>
          <p:nvSpPr>
            <p:cNvPr id="28" name="Figura a mano libera: Forma 27">
              <a:extLst>
                <a:ext uri="{FF2B5EF4-FFF2-40B4-BE49-F238E27FC236}">
                  <a16:creationId xmlns:a16="http://schemas.microsoft.com/office/drawing/2014/main" xmlns="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it-IT" noProof="0"/>
            </a:p>
          </p:txBody>
        </p:sp>
        <p:sp>
          <p:nvSpPr>
            <p:cNvPr id="29" name="Figura a mano libera: Forma 28">
              <a:extLst>
                <a:ext uri="{FF2B5EF4-FFF2-40B4-BE49-F238E27FC236}">
                  <a16:creationId xmlns:a16="http://schemas.microsoft.com/office/drawing/2014/main" xmlns="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it-IT" noProof="0"/>
            </a:p>
          </p:txBody>
        </p:sp>
        <p:sp>
          <p:nvSpPr>
            <p:cNvPr id="30" name="Figura a mano libera: Forma 29">
              <a:extLst>
                <a:ext uri="{FF2B5EF4-FFF2-40B4-BE49-F238E27FC236}">
                  <a16:creationId xmlns:a16="http://schemas.microsoft.com/office/drawing/2014/main" xmlns="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it-IT" noProof="0"/>
            </a:p>
          </p:txBody>
        </p:sp>
      </p:grpSp>
      <p:sp>
        <p:nvSpPr>
          <p:cNvPr id="7" name="Titolo 6">
            <a:extLst>
              <a:ext uri="{FF2B5EF4-FFF2-40B4-BE49-F238E27FC236}">
                <a16:creationId xmlns:a16="http://schemas.microsoft.com/office/drawing/2014/main" xmlns="" id="{B3E6E898-94D1-4811-B538-34042349F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180000">
            <a:off x="288463" y="354491"/>
            <a:ext cx="4391191" cy="1325563"/>
          </a:xfrm>
        </p:spPr>
        <p:txBody>
          <a:bodyPr vert="horz" lIns="91440" tIns="45720" rIns="91440" bIns="45720" rtlCol="0" anchor="ctr">
            <a:normAutofit/>
          </a:bodyPr>
          <a:lstStyle>
            <a:lvl1pPr rtl="0">
              <a:defRPr lang="en-US">
                <a:solidFill>
                  <a:schemeClr val="bg1"/>
                </a:solidFill>
              </a:defRPr>
            </a:lvl1pPr>
          </a:lstStyle>
          <a:p>
            <a:pPr lvl="0" rtl="0"/>
            <a:r>
              <a:rPr lang="it-IT" noProof="0"/>
              <a:t>Fare clic per modificare lo stile del titolo</a:t>
            </a:r>
          </a:p>
        </p:txBody>
      </p:sp>
      <p:sp>
        <p:nvSpPr>
          <p:cNvPr id="22" name="Segnaposto contenuto 2">
            <a:extLst>
              <a:ext uri="{FF2B5EF4-FFF2-40B4-BE49-F238E27FC236}">
                <a16:creationId xmlns:a16="http://schemas.microsoft.com/office/drawing/2014/main" xmlns="" id="{6C9B7F00-EB71-4AB0-9B4E-A64B7BB58E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1225" y="1825625"/>
            <a:ext cx="10442575" cy="4351338"/>
          </a:xfrm>
        </p:spPr>
        <p:txBody>
          <a:bodyPr rtlCol="0"/>
          <a:lstStyle>
            <a:lvl1pPr rtl="0">
              <a:defRPr/>
            </a:lvl1pPr>
          </a:lstStyle>
          <a:p>
            <a:pPr lvl="0" rtl="0"/>
            <a:r>
              <a:rPr lang="it-IT" noProof="0"/>
              <a:t>Fare clic per modificare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xmlns="" val="9914425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Elemento grafico 16">
            <a:extLst>
              <a:ext uri="{FF2B5EF4-FFF2-40B4-BE49-F238E27FC236}">
                <a16:creationId xmlns:a16="http://schemas.microsoft.com/office/drawing/2014/main" xmlns="" id="{04D9C911-2689-4654-846F-42D821A0ED90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32" name="Figura a mano libera: Forma 31">
              <a:extLst>
                <a:ext uri="{FF2B5EF4-FFF2-40B4-BE49-F238E27FC236}">
                  <a16:creationId xmlns:a16="http://schemas.microsoft.com/office/drawing/2014/main" xmlns="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it-IT" noProof="0"/>
            </a:p>
          </p:txBody>
        </p:sp>
        <p:sp>
          <p:nvSpPr>
            <p:cNvPr id="33" name="Figura a mano libera: Forma 32">
              <a:extLst>
                <a:ext uri="{FF2B5EF4-FFF2-40B4-BE49-F238E27FC236}">
                  <a16:creationId xmlns:a16="http://schemas.microsoft.com/office/drawing/2014/main" xmlns="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it-IT" noProof="0"/>
            </a:p>
          </p:txBody>
        </p:sp>
      </p:grpSp>
      <p:sp>
        <p:nvSpPr>
          <p:cNvPr id="25" name="Elemento grafico 23">
            <a:extLst>
              <a:ext uri="{FF2B5EF4-FFF2-40B4-BE49-F238E27FC236}">
                <a16:creationId xmlns:a16="http://schemas.microsoft.com/office/drawing/2014/main" xmlns="" id="{3817A1DD-06FF-4C7B-827F-06BEA646B2F1}"/>
              </a:ext>
            </a:extLst>
          </p:cNvPr>
          <p:cNvSpPr/>
          <p:nvPr/>
        </p:nvSpPr>
        <p:spPr>
          <a:xfrm>
            <a:off x="-24517" y="519002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it-IT" noProof="0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it-IT" noProof="0"/>
              <a:t>GG.MM.20XX</a:t>
            </a:r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 rtlCol="0"/>
          <a:lstStyle/>
          <a:p>
            <a:pPr rtl="0"/>
            <a:r>
              <a:rPr lang="it-IT" noProof="0"/>
              <a:t>AGGIUNGERE UN PIÈ DI PAGINA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it-IT" noProof="0" smtClean="0"/>
              <a:pPr rtl="0"/>
              <a:t>‹N›</a:t>
            </a:fld>
            <a:endParaRPr lang="it-IT" noProof="0"/>
          </a:p>
        </p:txBody>
      </p:sp>
      <p:sp>
        <p:nvSpPr>
          <p:cNvPr id="8" name="Elemento grafico 6">
            <a:extLst>
              <a:ext uri="{FF2B5EF4-FFF2-40B4-BE49-F238E27FC236}">
                <a16:creationId xmlns:a16="http://schemas.microsoft.com/office/drawing/2014/main" xmlns="" id="{0397A1D9-602E-4BC0-9119-818273B1D85A}"/>
              </a:ext>
            </a:extLst>
          </p:cNvPr>
          <p:cNvSpPr/>
          <p:nvPr/>
        </p:nvSpPr>
        <p:spPr>
          <a:xfrm>
            <a:off x="-26126" y="135253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it-IT" noProof="0"/>
          </a:p>
        </p:txBody>
      </p:sp>
      <p:grpSp>
        <p:nvGrpSpPr>
          <p:cNvPr id="26" name="Elemento grafico 17">
            <a:extLst>
              <a:ext uri="{FF2B5EF4-FFF2-40B4-BE49-F238E27FC236}">
                <a16:creationId xmlns:a16="http://schemas.microsoft.com/office/drawing/2014/main" xmlns="" id="{E08C18DA-9AB7-44E9-9FBC-B5DEB79B79FF}"/>
              </a:ext>
            </a:extLst>
          </p:cNvPr>
          <p:cNvGrpSpPr/>
          <p:nvPr userDrawn="1"/>
        </p:nvGrpSpPr>
        <p:grpSpPr>
          <a:xfrm>
            <a:off x="-12715" y="-12715"/>
            <a:ext cx="7434968" cy="5461207"/>
            <a:chOff x="-12715" y="-12715"/>
            <a:chExt cx="7434968" cy="5461207"/>
          </a:xfrm>
        </p:grpSpPr>
        <p:sp>
          <p:nvSpPr>
            <p:cNvPr id="27" name="Figura a mano libera: Forma 26">
              <a:extLst>
                <a:ext uri="{FF2B5EF4-FFF2-40B4-BE49-F238E27FC236}">
                  <a16:creationId xmlns:a16="http://schemas.microsoft.com/office/drawing/2014/main" xmlns="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it-IT" noProof="0"/>
            </a:p>
          </p:txBody>
        </p:sp>
        <p:sp>
          <p:nvSpPr>
            <p:cNvPr id="28" name="Figura a mano libera: Forma 27">
              <a:extLst>
                <a:ext uri="{FF2B5EF4-FFF2-40B4-BE49-F238E27FC236}">
                  <a16:creationId xmlns:a16="http://schemas.microsoft.com/office/drawing/2014/main" xmlns="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it-IT" noProof="0"/>
            </a:p>
          </p:txBody>
        </p:sp>
        <p:sp>
          <p:nvSpPr>
            <p:cNvPr id="29" name="Figura a mano libera: Forma 28">
              <a:extLst>
                <a:ext uri="{FF2B5EF4-FFF2-40B4-BE49-F238E27FC236}">
                  <a16:creationId xmlns:a16="http://schemas.microsoft.com/office/drawing/2014/main" xmlns="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it-IT" noProof="0"/>
            </a:p>
          </p:txBody>
        </p:sp>
        <p:sp>
          <p:nvSpPr>
            <p:cNvPr id="30" name="Figura a mano libera: Forma 29">
              <a:extLst>
                <a:ext uri="{FF2B5EF4-FFF2-40B4-BE49-F238E27FC236}">
                  <a16:creationId xmlns:a16="http://schemas.microsoft.com/office/drawing/2014/main" xmlns="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it-IT" noProof="0"/>
            </a:p>
          </p:txBody>
        </p:sp>
      </p:grpSp>
      <p:sp>
        <p:nvSpPr>
          <p:cNvPr id="7" name="Titolo 6">
            <a:extLst>
              <a:ext uri="{FF2B5EF4-FFF2-40B4-BE49-F238E27FC236}">
                <a16:creationId xmlns:a16="http://schemas.microsoft.com/office/drawing/2014/main" xmlns="" id="{B3E6E898-94D1-4811-B538-34042349F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180000">
            <a:off x="288463" y="354491"/>
            <a:ext cx="4391191" cy="1325563"/>
          </a:xfrm>
        </p:spPr>
        <p:txBody>
          <a:bodyPr vert="horz" lIns="91440" tIns="45720" rIns="91440" bIns="45720" rtlCol="0" anchor="ctr">
            <a:normAutofit/>
          </a:bodyPr>
          <a:lstStyle>
            <a:lvl1pPr rtl="0">
              <a:defRPr lang="en-US">
                <a:solidFill>
                  <a:schemeClr val="bg1"/>
                </a:solidFill>
              </a:defRPr>
            </a:lvl1pPr>
          </a:lstStyle>
          <a:p>
            <a:pPr lvl="0" rtl="0"/>
            <a:r>
              <a:rPr lang="it-IT" noProof="0"/>
              <a:t>Fare clic per modificare lo stile del titolo</a:t>
            </a:r>
          </a:p>
        </p:txBody>
      </p:sp>
      <p:sp>
        <p:nvSpPr>
          <p:cNvPr id="17" name="Segnaposto contenuto 2">
            <a:extLst>
              <a:ext uri="{FF2B5EF4-FFF2-40B4-BE49-F238E27FC236}">
                <a16:creationId xmlns:a16="http://schemas.microsoft.com/office/drawing/2014/main" xmlns="" id="{F2DC463F-D8D9-4961-B44E-0CCDE38BA2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3976085"/>
          </a:xfrm>
        </p:spPr>
        <p:txBody>
          <a:bodyPr rtlCol="0"/>
          <a:lstStyle>
            <a:lvl1pPr rtl="0">
              <a:defRPr/>
            </a:lvl1pPr>
          </a:lstStyle>
          <a:p>
            <a:pPr lvl="0" rtl="0"/>
            <a:r>
              <a:rPr lang="it-IT" noProof="0"/>
              <a:t>Fare clic per modificare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</a:p>
        </p:txBody>
      </p:sp>
      <p:sp>
        <p:nvSpPr>
          <p:cNvPr id="18" name="Segnaposto contenuto 3">
            <a:extLst>
              <a:ext uri="{FF2B5EF4-FFF2-40B4-BE49-F238E27FC236}">
                <a16:creationId xmlns:a16="http://schemas.microsoft.com/office/drawing/2014/main" xmlns="" id="{5DB1D622-84A6-489A-91BE-DF1D23C03B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3976085"/>
          </a:xfrm>
        </p:spPr>
        <p:txBody>
          <a:bodyPr rtlCol="0"/>
          <a:lstStyle>
            <a:lvl1pPr rtl="0">
              <a:defRPr/>
            </a:lvl1pPr>
          </a:lstStyle>
          <a:p>
            <a:pPr lvl="0" rtl="0"/>
            <a:r>
              <a:rPr lang="it-IT" noProof="0"/>
              <a:t>Fare clic per modificare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xmlns="" val="10136692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Elemento grafico 16">
            <a:extLst>
              <a:ext uri="{FF2B5EF4-FFF2-40B4-BE49-F238E27FC236}">
                <a16:creationId xmlns:a16="http://schemas.microsoft.com/office/drawing/2014/main" xmlns="" id="{04D9C911-2689-4654-846F-42D821A0ED90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32" name="Figura a mano libera: Forma 31">
              <a:extLst>
                <a:ext uri="{FF2B5EF4-FFF2-40B4-BE49-F238E27FC236}">
                  <a16:creationId xmlns:a16="http://schemas.microsoft.com/office/drawing/2014/main" xmlns="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it-IT" noProof="0"/>
            </a:p>
          </p:txBody>
        </p:sp>
        <p:sp>
          <p:nvSpPr>
            <p:cNvPr id="33" name="Figura a mano libera: Forma 32">
              <a:extLst>
                <a:ext uri="{FF2B5EF4-FFF2-40B4-BE49-F238E27FC236}">
                  <a16:creationId xmlns:a16="http://schemas.microsoft.com/office/drawing/2014/main" xmlns="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it-IT" noProof="0"/>
            </a:p>
          </p:txBody>
        </p:sp>
      </p:grpSp>
      <p:sp>
        <p:nvSpPr>
          <p:cNvPr id="25" name="Elemento grafico 23">
            <a:extLst>
              <a:ext uri="{FF2B5EF4-FFF2-40B4-BE49-F238E27FC236}">
                <a16:creationId xmlns:a16="http://schemas.microsoft.com/office/drawing/2014/main" xmlns="" id="{3817A1DD-06FF-4C7B-827F-06BEA646B2F1}"/>
              </a:ext>
            </a:extLst>
          </p:cNvPr>
          <p:cNvSpPr/>
          <p:nvPr/>
        </p:nvSpPr>
        <p:spPr>
          <a:xfrm>
            <a:off x="-24517" y="519002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it-IT" noProof="0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it-IT" noProof="0"/>
              <a:t>GG.MM.20XX</a:t>
            </a:r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 rtlCol="0"/>
          <a:lstStyle/>
          <a:p>
            <a:pPr rtl="0"/>
            <a:r>
              <a:rPr lang="it-IT" noProof="0"/>
              <a:t>AGGIUNGERE UN PIÈ DI PAGINA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it-IT" noProof="0" smtClean="0"/>
              <a:pPr rtl="0"/>
              <a:t>‹N›</a:t>
            </a:fld>
            <a:endParaRPr lang="it-IT" noProof="0"/>
          </a:p>
        </p:txBody>
      </p:sp>
      <p:sp>
        <p:nvSpPr>
          <p:cNvPr id="8" name="Elemento grafico 6">
            <a:extLst>
              <a:ext uri="{FF2B5EF4-FFF2-40B4-BE49-F238E27FC236}">
                <a16:creationId xmlns:a16="http://schemas.microsoft.com/office/drawing/2014/main" xmlns="" id="{0397A1D9-602E-4BC0-9119-818273B1D85A}"/>
              </a:ext>
            </a:extLst>
          </p:cNvPr>
          <p:cNvSpPr/>
          <p:nvPr/>
        </p:nvSpPr>
        <p:spPr>
          <a:xfrm>
            <a:off x="-26126" y="135253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it-IT" noProof="0"/>
          </a:p>
        </p:txBody>
      </p:sp>
      <p:grpSp>
        <p:nvGrpSpPr>
          <p:cNvPr id="26" name="Elemento grafico 17">
            <a:extLst>
              <a:ext uri="{FF2B5EF4-FFF2-40B4-BE49-F238E27FC236}">
                <a16:creationId xmlns:a16="http://schemas.microsoft.com/office/drawing/2014/main" xmlns="" id="{E08C18DA-9AB7-44E9-9FBC-B5DEB79B79FF}"/>
              </a:ext>
            </a:extLst>
          </p:cNvPr>
          <p:cNvGrpSpPr/>
          <p:nvPr userDrawn="1"/>
        </p:nvGrpSpPr>
        <p:grpSpPr>
          <a:xfrm>
            <a:off x="-12715" y="-12715"/>
            <a:ext cx="7434968" cy="5461207"/>
            <a:chOff x="-12715" y="-12715"/>
            <a:chExt cx="7434968" cy="5461207"/>
          </a:xfrm>
        </p:grpSpPr>
        <p:sp>
          <p:nvSpPr>
            <p:cNvPr id="27" name="Figura a mano libera: Forma 26">
              <a:extLst>
                <a:ext uri="{FF2B5EF4-FFF2-40B4-BE49-F238E27FC236}">
                  <a16:creationId xmlns:a16="http://schemas.microsoft.com/office/drawing/2014/main" xmlns="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it-IT" noProof="0"/>
            </a:p>
          </p:txBody>
        </p:sp>
        <p:sp>
          <p:nvSpPr>
            <p:cNvPr id="28" name="Figura a mano libera: Forma 27">
              <a:extLst>
                <a:ext uri="{FF2B5EF4-FFF2-40B4-BE49-F238E27FC236}">
                  <a16:creationId xmlns:a16="http://schemas.microsoft.com/office/drawing/2014/main" xmlns="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it-IT" noProof="0"/>
            </a:p>
          </p:txBody>
        </p:sp>
        <p:sp>
          <p:nvSpPr>
            <p:cNvPr id="29" name="Figura a mano libera: Forma 28">
              <a:extLst>
                <a:ext uri="{FF2B5EF4-FFF2-40B4-BE49-F238E27FC236}">
                  <a16:creationId xmlns:a16="http://schemas.microsoft.com/office/drawing/2014/main" xmlns="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it-IT" noProof="0"/>
            </a:p>
          </p:txBody>
        </p:sp>
        <p:sp>
          <p:nvSpPr>
            <p:cNvPr id="30" name="Figura a mano libera: Forma 29">
              <a:extLst>
                <a:ext uri="{FF2B5EF4-FFF2-40B4-BE49-F238E27FC236}">
                  <a16:creationId xmlns:a16="http://schemas.microsoft.com/office/drawing/2014/main" xmlns="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it-IT" noProof="0"/>
            </a:p>
          </p:txBody>
        </p:sp>
      </p:grpSp>
      <p:sp>
        <p:nvSpPr>
          <p:cNvPr id="7" name="Titolo 6">
            <a:extLst>
              <a:ext uri="{FF2B5EF4-FFF2-40B4-BE49-F238E27FC236}">
                <a16:creationId xmlns:a16="http://schemas.microsoft.com/office/drawing/2014/main" xmlns="" id="{B3E6E898-94D1-4811-B538-34042349F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180000">
            <a:off x="285870" y="312092"/>
            <a:ext cx="4391191" cy="1368122"/>
          </a:xfrm>
        </p:spPr>
        <p:txBody>
          <a:bodyPr vert="horz" lIns="91440" tIns="45720" rIns="91440" bIns="45720" rtlCol="0" anchor="ctr">
            <a:normAutofit/>
          </a:bodyPr>
          <a:lstStyle>
            <a:lvl1pPr rtl="0">
              <a:defRPr lang="en-US">
                <a:solidFill>
                  <a:schemeClr val="bg1"/>
                </a:solidFill>
              </a:defRPr>
            </a:lvl1pPr>
          </a:lstStyle>
          <a:p>
            <a:pPr lvl="0" rtl="0"/>
            <a:r>
              <a:rPr lang="it-IT" noProof="0"/>
              <a:t>Fare clic per modificare lo stile del titolo</a:t>
            </a:r>
          </a:p>
        </p:txBody>
      </p:sp>
      <p:sp>
        <p:nvSpPr>
          <p:cNvPr id="17" name="Segnaposto testo 2">
            <a:extLst>
              <a:ext uri="{FF2B5EF4-FFF2-40B4-BE49-F238E27FC236}">
                <a16:creationId xmlns:a16="http://schemas.microsoft.com/office/drawing/2014/main" xmlns="" id="{5A6B27D7-F5EE-4688-B64B-CDC996CB36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42689"/>
            <a:ext cx="5157787" cy="562385"/>
          </a:xfrm>
        </p:spPr>
        <p:txBody>
          <a:bodyPr rtlCol="0" anchor="b"/>
          <a:lstStyle>
            <a:lvl1pPr marL="0" indent="0" rtl="0">
              <a:buNone/>
              <a:defRPr sz="2400" b="1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it-IT" noProof="0"/>
              <a:t>Fare clic per modificare stili del testo dello schema</a:t>
            </a:r>
          </a:p>
        </p:txBody>
      </p:sp>
      <p:sp>
        <p:nvSpPr>
          <p:cNvPr id="18" name="Segnaposto contenuto 3">
            <a:extLst>
              <a:ext uri="{FF2B5EF4-FFF2-40B4-BE49-F238E27FC236}">
                <a16:creationId xmlns:a16="http://schemas.microsoft.com/office/drawing/2014/main" xmlns="" id="{9D3AFCF0-98C5-4ECC-A2A6-BA8BA0A645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638097"/>
            <a:ext cx="5157787" cy="3184634"/>
          </a:xfrm>
        </p:spPr>
        <p:txBody>
          <a:bodyPr rtlCol="0"/>
          <a:lstStyle>
            <a:lvl1pPr rtl="0">
              <a:defRPr/>
            </a:lvl1pPr>
          </a:lstStyle>
          <a:p>
            <a:pPr lvl="0" rtl="0"/>
            <a:r>
              <a:rPr lang="it-IT" noProof="0"/>
              <a:t>Fare clic per modificare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</a:p>
        </p:txBody>
      </p:sp>
      <p:sp>
        <p:nvSpPr>
          <p:cNvPr id="19" name="Segnaposto testo 4">
            <a:extLst>
              <a:ext uri="{FF2B5EF4-FFF2-40B4-BE49-F238E27FC236}">
                <a16:creationId xmlns:a16="http://schemas.microsoft.com/office/drawing/2014/main" xmlns="" id="{3F44E47F-9EE9-414B-B2D8-DD6737905A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42689"/>
            <a:ext cx="5183188" cy="562385"/>
          </a:xfrm>
        </p:spPr>
        <p:txBody>
          <a:bodyPr rtlCol="0" anchor="b"/>
          <a:lstStyle>
            <a:lvl1pPr marL="0" indent="0" rtl="0">
              <a:buNone/>
              <a:defRPr sz="2400" b="1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it-IT" noProof="0"/>
              <a:t>Fare clic per modificare stili del testo dello schema</a:t>
            </a:r>
          </a:p>
        </p:txBody>
      </p:sp>
      <p:sp>
        <p:nvSpPr>
          <p:cNvPr id="20" name="Segnaposto contenuto 5">
            <a:extLst>
              <a:ext uri="{FF2B5EF4-FFF2-40B4-BE49-F238E27FC236}">
                <a16:creationId xmlns:a16="http://schemas.microsoft.com/office/drawing/2014/main" xmlns="" id="{D8D8261D-A3B4-4909-8FCD-D7C160F42D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638097"/>
            <a:ext cx="5183188" cy="3184634"/>
          </a:xfrm>
        </p:spPr>
        <p:txBody>
          <a:bodyPr rtlCol="0"/>
          <a:lstStyle>
            <a:lvl1pPr rtl="0">
              <a:defRPr/>
            </a:lvl1pPr>
          </a:lstStyle>
          <a:p>
            <a:pPr lvl="0" rtl="0"/>
            <a:r>
              <a:rPr lang="it-IT" noProof="0"/>
              <a:t>Fare clic per modificare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xmlns="" val="39152336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Elemento grafico 16">
            <a:extLst>
              <a:ext uri="{FF2B5EF4-FFF2-40B4-BE49-F238E27FC236}">
                <a16:creationId xmlns:a16="http://schemas.microsoft.com/office/drawing/2014/main" xmlns="" id="{B60BB307-3064-4D46-AE82-15CA1D9BE735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12" name="Figura a mano libera: Forma 11">
              <a:extLst>
                <a:ext uri="{FF2B5EF4-FFF2-40B4-BE49-F238E27FC236}">
                  <a16:creationId xmlns:a16="http://schemas.microsoft.com/office/drawing/2014/main" xmlns="" id="{9DAB6FE2-646C-4695-8D30-E1DE39317249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it-IT" noProof="0"/>
            </a:p>
          </p:txBody>
        </p:sp>
        <p:sp>
          <p:nvSpPr>
            <p:cNvPr id="13" name="Figura a mano libera: Forma 12">
              <a:extLst>
                <a:ext uri="{FF2B5EF4-FFF2-40B4-BE49-F238E27FC236}">
                  <a16:creationId xmlns:a16="http://schemas.microsoft.com/office/drawing/2014/main" xmlns="" id="{976E69ED-76D2-4B8A-8765-1427707E4A74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it-IT" noProof="0"/>
            </a:p>
          </p:txBody>
        </p:sp>
      </p:grp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xmlns="" id="{E0C30E6F-5F7C-4623-959A-EDA2C1A2E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noProof="0"/>
              <a:t>AGGIUNGERE UN PIÈ DI PAGINA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xmlns="" id="{62573551-4EA7-404B-948A-28090F9E6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it-IT" noProof="0" smtClean="0"/>
              <a:pPr rtl="0"/>
              <a:t>‹N›</a:t>
            </a:fld>
            <a:endParaRPr lang="it-IT" noProof="0"/>
          </a:p>
        </p:txBody>
      </p:sp>
      <p:sp>
        <p:nvSpPr>
          <p:cNvPr id="6" name="Elemento grafico 23">
            <a:extLst>
              <a:ext uri="{FF2B5EF4-FFF2-40B4-BE49-F238E27FC236}">
                <a16:creationId xmlns:a16="http://schemas.microsoft.com/office/drawing/2014/main" xmlns="" id="{57F9D15F-8288-4CF9-838D-E3CCC810BAB0}"/>
              </a:ext>
            </a:extLst>
          </p:cNvPr>
          <p:cNvSpPr/>
          <p:nvPr userDrawn="1"/>
        </p:nvSpPr>
        <p:spPr>
          <a:xfrm>
            <a:off x="-24517" y="970945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it-IT" noProof="0"/>
          </a:p>
        </p:txBody>
      </p:sp>
      <p:sp>
        <p:nvSpPr>
          <p:cNvPr id="7" name="Elemento grafico 6">
            <a:extLst>
              <a:ext uri="{FF2B5EF4-FFF2-40B4-BE49-F238E27FC236}">
                <a16:creationId xmlns:a16="http://schemas.microsoft.com/office/drawing/2014/main" xmlns="" id="{69BD19F0-DB53-4C3C-9AE7-E26492A1112E}"/>
              </a:ext>
            </a:extLst>
          </p:cNvPr>
          <p:cNvSpPr/>
          <p:nvPr userDrawn="1"/>
        </p:nvSpPr>
        <p:spPr>
          <a:xfrm>
            <a:off x="-26126" y="587196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it-IT" noProof="0"/>
          </a:p>
        </p:txBody>
      </p:sp>
      <p:sp>
        <p:nvSpPr>
          <p:cNvPr id="27" name="Figura a mano libera: Forma 26">
            <a:extLst>
              <a:ext uri="{FF2B5EF4-FFF2-40B4-BE49-F238E27FC236}">
                <a16:creationId xmlns:a16="http://schemas.microsoft.com/office/drawing/2014/main" xmlns="" id="{03C64755-C745-46B0-9138-E2CBBA34A3C4}"/>
              </a:ext>
            </a:extLst>
          </p:cNvPr>
          <p:cNvSpPr/>
          <p:nvPr userDrawn="1"/>
        </p:nvSpPr>
        <p:spPr>
          <a:xfrm>
            <a:off x="6083299" y="-12701"/>
            <a:ext cx="1092308" cy="1016100"/>
          </a:xfrm>
          <a:custGeom>
            <a:avLst/>
            <a:gdLst>
              <a:gd name="connsiteX0" fmla="*/ 638873 w 1092307"/>
              <a:gd name="connsiteY0" fmla="*/ 12701 h 1016100"/>
              <a:gd name="connsiteX1" fmla="*/ 332773 w 1092307"/>
              <a:gd name="connsiteY1" fmla="*/ 361986 h 1016100"/>
              <a:gd name="connsiteX2" fmla="*/ 12701 w 1092307"/>
              <a:gd name="connsiteY2" fmla="*/ 1007209 h 1016100"/>
              <a:gd name="connsiteX3" fmla="*/ 12701 w 1092307"/>
              <a:gd name="connsiteY3" fmla="*/ 1007209 h 1016100"/>
              <a:gd name="connsiteX4" fmla="*/ 612200 w 1092307"/>
              <a:gd name="connsiteY4" fmla="*/ 553775 h 1016100"/>
              <a:gd name="connsiteX5" fmla="*/ 1079606 w 1092307"/>
              <a:gd name="connsiteY5" fmla="*/ 12701 h 1016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92307" h="1016100">
                <a:moveTo>
                  <a:pt x="638873" y="12701"/>
                </a:moveTo>
                <a:lnTo>
                  <a:pt x="332773" y="361986"/>
                </a:lnTo>
                <a:lnTo>
                  <a:pt x="12701" y="1007209"/>
                </a:lnTo>
                <a:lnTo>
                  <a:pt x="12701" y="1007209"/>
                </a:lnTo>
                <a:lnTo>
                  <a:pt x="612200" y="553775"/>
                </a:lnTo>
                <a:lnTo>
                  <a:pt x="1079606" y="12701"/>
                </a:lnTo>
                <a:close/>
              </a:path>
            </a:pathLst>
          </a:custGeom>
          <a:gradFill>
            <a:gsLst>
              <a:gs pos="0">
                <a:schemeClr val="accent5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318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it-IT" noProof="0"/>
          </a:p>
        </p:txBody>
      </p:sp>
      <p:sp>
        <p:nvSpPr>
          <p:cNvPr id="28" name="Figura a mano libera: Forma 27">
            <a:extLst>
              <a:ext uri="{FF2B5EF4-FFF2-40B4-BE49-F238E27FC236}">
                <a16:creationId xmlns:a16="http://schemas.microsoft.com/office/drawing/2014/main" xmlns="" id="{771E749E-DB7E-4267-A674-AD413276E1A7}"/>
              </a:ext>
            </a:extLst>
          </p:cNvPr>
          <p:cNvSpPr/>
          <p:nvPr userDrawn="1"/>
        </p:nvSpPr>
        <p:spPr>
          <a:xfrm>
            <a:off x="5972798" y="-12701"/>
            <a:ext cx="1486046" cy="1333631"/>
          </a:xfrm>
          <a:custGeom>
            <a:avLst/>
            <a:gdLst>
              <a:gd name="connsiteX0" fmla="*/ 929732 w 1486046"/>
              <a:gd name="connsiteY0" fmla="*/ 12701 h 1333631"/>
              <a:gd name="connsiteX1" fmla="*/ 12701 w 1486046"/>
              <a:gd name="connsiteY1" fmla="*/ 1049123 h 1333631"/>
              <a:gd name="connsiteX2" fmla="*/ 321342 w 1486046"/>
              <a:gd name="connsiteY2" fmla="*/ 1322200 h 1333631"/>
              <a:gd name="connsiteX3" fmla="*/ 1478426 w 1486046"/>
              <a:gd name="connsiteY3" fmla="*/ 12701 h 1333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86046" h="1333631">
                <a:moveTo>
                  <a:pt x="929732" y="12701"/>
                </a:moveTo>
                <a:lnTo>
                  <a:pt x="12701" y="1049123"/>
                </a:lnTo>
                <a:lnTo>
                  <a:pt x="321342" y="1322200"/>
                </a:lnTo>
                <a:lnTo>
                  <a:pt x="1478426" y="12701"/>
                </a:lnTo>
                <a:close/>
              </a:path>
            </a:pathLst>
          </a:custGeom>
          <a:blipFill>
            <a:blip r:embed="rId2"/>
            <a:srcRect/>
            <a:stretch>
              <a:fillRect l="10565" t="-152624" r="-103969" b="10226"/>
            </a:stretch>
          </a:blip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it-IT" noProof="0"/>
          </a:p>
        </p:txBody>
      </p:sp>
      <p:sp>
        <p:nvSpPr>
          <p:cNvPr id="16" name="Segnaposto contenuto 2">
            <a:extLst>
              <a:ext uri="{FF2B5EF4-FFF2-40B4-BE49-F238E27FC236}">
                <a16:creationId xmlns:a16="http://schemas.microsoft.com/office/drawing/2014/main" xmlns="" id="{9E80D7DF-92B2-4A46-AA79-DDC69AC8A8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0012" y="1347788"/>
            <a:ext cx="6172200" cy="4330539"/>
          </a:xfrm>
        </p:spPr>
        <p:txBody>
          <a:bodyPr rtlCol="0"/>
          <a:lstStyle>
            <a:lvl1pPr rtl="0"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it-IT" noProof="0"/>
              <a:t>Fare clic per modificare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</a:p>
        </p:txBody>
      </p:sp>
      <p:sp>
        <p:nvSpPr>
          <p:cNvPr id="19" name="Segnaposto testo 3">
            <a:extLst>
              <a:ext uri="{FF2B5EF4-FFF2-40B4-BE49-F238E27FC236}">
                <a16:creationId xmlns:a16="http://schemas.microsoft.com/office/drawing/2014/main" xmlns="" id="{F0A242F9-0019-4B57-A03D-285B738367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806262"/>
            <a:ext cx="3932237" cy="2872065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lIns="274320" rtlCol="0" anchor="ctr">
            <a:normAutofit/>
          </a:bodyPr>
          <a:lstStyle>
            <a:lvl1pPr marL="0" indent="0"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it-IT" noProof="0"/>
              <a:t>Fare clic per modificare stili del testo dello schema</a:t>
            </a: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xmlns="" id="{94A01F06-84A3-407F-8D89-167A9D4023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227985">
            <a:off x="857494" y="721373"/>
            <a:ext cx="3918639" cy="1325563"/>
          </a:xfrm>
        </p:spPr>
        <p:txBody>
          <a:bodyPr rtlCol="0"/>
          <a:lstStyle>
            <a:lvl1pPr rtl="0"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it-IT" noProof="0"/>
              <a:t>Fare clic per modificare lo stile del titolo</a:t>
            </a:r>
          </a:p>
        </p:txBody>
      </p:sp>
    </p:spTree>
    <p:extLst>
      <p:ext uri="{BB962C8B-B14F-4D97-AF65-F5344CB8AC3E}">
        <p14:creationId xmlns:p14="http://schemas.microsoft.com/office/powerpoint/2010/main" xmlns="" val="1998028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apositiva con grafi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Elemento grafico 16">
            <a:extLst>
              <a:ext uri="{FF2B5EF4-FFF2-40B4-BE49-F238E27FC236}">
                <a16:creationId xmlns:a16="http://schemas.microsoft.com/office/drawing/2014/main" xmlns="" id="{B60BB307-3064-4D46-AE82-15CA1D9BE735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12" name="Figura a mano libera: Forma 11">
              <a:extLst>
                <a:ext uri="{FF2B5EF4-FFF2-40B4-BE49-F238E27FC236}">
                  <a16:creationId xmlns:a16="http://schemas.microsoft.com/office/drawing/2014/main" xmlns="" id="{9DAB6FE2-646C-4695-8D30-E1DE39317249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it-IT" noProof="0"/>
            </a:p>
          </p:txBody>
        </p:sp>
        <p:sp>
          <p:nvSpPr>
            <p:cNvPr id="13" name="Figura a mano libera: Forma 12">
              <a:extLst>
                <a:ext uri="{FF2B5EF4-FFF2-40B4-BE49-F238E27FC236}">
                  <a16:creationId xmlns:a16="http://schemas.microsoft.com/office/drawing/2014/main" xmlns="" id="{976E69ED-76D2-4B8A-8765-1427707E4A74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it-IT" noProof="0"/>
            </a:p>
          </p:txBody>
        </p:sp>
      </p:grp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xmlns="" id="{E0C30E6F-5F7C-4623-959A-EDA2C1A2E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noProof="0"/>
              <a:t>AGGIUNGERE UN PIÈ DI PAGINA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xmlns="" id="{62573551-4EA7-404B-948A-28090F9E6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it-IT" noProof="0" smtClean="0"/>
              <a:pPr rtl="0"/>
              <a:t>‹N›</a:t>
            </a:fld>
            <a:endParaRPr lang="it-IT" noProof="0"/>
          </a:p>
        </p:txBody>
      </p:sp>
      <p:sp>
        <p:nvSpPr>
          <p:cNvPr id="6" name="Elemento grafico 23">
            <a:extLst>
              <a:ext uri="{FF2B5EF4-FFF2-40B4-BE49-F238E27FC236}">
                <a16:creationId xmlns:a16="http://schemas.microsoft.com/office/drawing/2014/main" xmlns="" id="{57F9D15F-8288-4CF9-838D-E3CCC810BAB0}"/>
              </a:ext>
            </a:extLst>
          </p:cNvPr>
          <p:cNvSpPr/>
          <p:nvPr userDrawn="1"/>
        </p:nvSpPr>
        <p:spPr>
          <a:xfrm>
            <a:off x="-24517" y="970945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it-IT" noProof="0"/>
          </a:p>
        </p:txBody>
      </p:sp>
      <p:sp>
        <p:nvSpPr>
          <p:cNvPr id="7" name="Elemento grafico 6">
            <a:extLst>
              <a:ext uri="{FF2B5EF4-FFF2-40B4-BE49-F238E27FC236}">
                <a16:creationId xmlns:a16="http://schemas.microsoft.com/office/drawing/2014/main" xmlns="" id="{69BD19F0-DB53-4C3C-9AE7-E26492A1112E}"/>
              </a:ext>
            </a:extLst>
          </p:cNvPr>
          <p:cNvSpPr/>
          <p:nvPr userDrawn="1"/>
        </p:nvSpPr>
        <p:spPr>
          <a:xfrm>
            <a:off x="-26126" y="587196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it-IT" noProof="0"/>
          </a:p>
        </p:txBody>
      </p:sp>
      <p:sp>
        <p:nvSpPr>
          <p:cNvPr id="27" name="Figura a mano libera: Forma 26">
            <a:extLst>
              <a:ext uri="{FF2B5EF4-FFF2-40B4-BE49-F238E27FC236}">
                <a16:creationId xmlns:a16="http://schemas.microsoft.com/office/drawing/2014/main" xmlns="" id="{03C64755-C745-46B0-9138-E2CBBA34A3C4}"/>
              </a:ext>
            </a:extLst>
          </p:cNvPr>
          <p:cNvSpPr/>
          <p:nvPr userDrawn="1"/>
        </p:nvSpPr>
        <p:spPr>
          <a:xfrm>
            <a:off x="6083299" y="-12701"/>
            <a:ext cx="1092308" cy="1016100"/>
          </a:xfrm>
          <a:custGeom>
            <a:avLst/>
            <a:gdLst>
              <a:gd name="connsiteX0" fmla="*/ 638873 w 1092307"/>
              <a:gd name="connsiteY0" fmla="*/ 12701 h 1016100"/>
              <a:gd name="connsiteX1" fmla="*/ 332773 w 1092307"/>
              <a:gd name="connsiteY1" fmla="*/ 361986 h 1016100"/>
              <a:gd name="connsiteX2" fmla="*/ 12701 w 1092307"/>
              <a:gd name="connsiteY2" fmla="*/ 1007209 h 1016100"/>
              <a:gd name="connsiteX3" fmla="*/ 12701 w 1092307"/>
              <a:gd name="connsiteY3" fmla="*/ 1007209 h 1016100"/>
              <a:gd name="connsiteX4" fmla="*/ 612200 w 1092307"/>
              <a:gd name="connsiteY4" fmla="*/ 553775 h 1016100"/>
              <a:gd name="connsiteX5" fmla="*/ 1079606 w 1092307"/>
              <a:gd name="connsiteY5" fmla="*/ 12701 h 1016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92307" h="1016100">
                <a:moveTo>
                  <a:pt x="638873" y="12701"/>
                </a:moveTo>
                <a:lnTo>
                  <a:pt x="332773" y="361986"/>
                </a:lnTo>
                <a:lnTo>
                  <a:pt x="12701" y="1007209"/>
                </a:lnTo>
                <a:lnTo>
                  <a:pt x="12701" y="1007209"/>
                </a:lnTo>
                <a:lnTo>
                  <a:pt x="612200" y="553775"/>
                </a:lnTo>
                <a:lnTo>
                  <a:pt x="1079606" y="12701"/>
                </a:lnTo>
                <a:close/>
              </a:path>
            </a:pathLst>
          </a:custGeom>
          <a:gradFill>
            <a:gsLst>
              <a:gs pos="0">
                <a:schemeClr val="accent5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318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it-IT" noProof="0"/>
          </a:p>
        </p:txBody>
      </p:sp>
      <p:sp>
        <p:nvSpPr>
          <p:cNvPr id="28" name="Figura a mano libera: Forma 27">
            <a:extLst>
              <a:ext uri="{FF2B5EF4-FFF2-40B4-BE49-F238E27FC236}">
                <a16:creationId xmlns:a16="http://schemas.microsoft.com/office/drawing/2014/main" xmlns="" id="{771E749E-DB7E-4267-A674-AD413276E1A7}"/>
              </a:ext>
            </a:extLst>
          </p:cNvPr>
          <p:cNvSpPr/>
          <p:nvPr userDrawn="1"/>
        </p:nvSpPr>
        <p:spPr>
          <a:xfrm>
            <a:off x="5972798" y="-12701"/>
            <a:ext cx="1486046" cy="1333631"/>
          </a:xfrm>
          <a:custGeom>
            <a:avLst/>
            <a:gdLst>
              <a:gd name="connsiteX0" fmla="*/ 929732 w 1486046"/>
              <a:gd name="connsiteY0" fmla="*/ 12701 h 1333631"/>
              <a:gd name="connsiteX1" fmla="*/ 12701 w 1486046"/>
              <a:gd name="connsiteY1" fmla="*/ 1049123 h 1333631"/>
              <a:gd name="connsiteX2" fmla="*/ 321342 w 1486046"/>
              <a:gd name="connsiteY2" fmla="*/ 1322200 h 1333631"/>
              <a:gd name="connsiteX3" fmla="*/ 1478426 w 1486046"/>
              <a:gd name="connsiteY3" fmla="*/ 12701 h 1333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86046" h="1333631">
                <a:moveTo>
                  <a:pt x="929732" y="12701"/>
                </a:moveTo>
                <a:lnTo>
                  <a:pt x="12701" y="1049123"/>
                </a:lnTo>
                <a:lnTo>
                  <a:pt x="321342" y="1322200"/>
                </a:lnTo>
                <a:lnTo>
                  <a:pt x="1478426" y="12701"/>
                </a:lnTo>
                <a:close/>
              </a:path>
            </a:pathLst>
          </a:custGeom>
          <a:blipFill>
            <a:blip r:embed="rId2"/>
            <a:srcRect/>
            <a:stretch>
              <a:fillRect l="10565" t="-152624" r="-103969" b="10226"/>
            </a:stretch>
          </a:blip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it-IT" noProof="0"/>
          </a:p>
        </p:txBody>
      </p:sp>
      <p:sp>
        <p:nvSpPr>
          <p:cNvPr id="17" name="Segnaposto immagine 2">
            <a:extLst>
              <a:ext uri="{FF2B5EF4-FFF2-40B4-BE49-F238E27FC236}">
                <a16:creationId xmlns:a16="http://schemas.microsoft.com/office/drawing/2014/main" xmlns="" id="{1C9B27A5-4499-4F2B-843D-B4AC979D3003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5183188" y="1347788"/>
            <a:ext cx="6172200" cy="4330539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it-IT" noProof="0"/>
              <a:t>Fare clic sull'icona per inserire un'immagine</a:t>
            </a:r>
          </a:p>
        </p:txBody>
      </p:sp>
      <p:sp>
        <p:nvSpPr>
          <p:cNvPr id="18" name="Segnaposto testo 3">
            <a:extLst>
              <a:ext uri="{FF2B5EF4-FFF2-40B4-BE49-F238E27FC236}">
                <a16:creationId xmlns:a16="http://schemas.microsoft.com/office/drawing/2014/main" xmlns="" id="{4C8F7DBB-2923-48F9-AE53-06CE214A36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603601"/>
            <a:ext cx="3932237" cy="3074726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lIns="274320" rtlCol="0" anchor="ctr"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it-IT" noProof="0"/>
              <a:t>Fare clic per modificare stili del testo dello schema</a:t>
            </a: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xmlns="" id="{B6AB5B22-678B-4BFD-ABBC-49961466D4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228869">
            <a:off x="857652" y="725128"/>
            <a:ext cx="3833278" cy="1325563"/>
          </a:xfrm>
        </p:spPr>
        <p:txBody>
          <a:bodyPr rtlCol="0"/>
          <a:lstStyle>
            <a:lvl1pPr rtl="0"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it-IT" noProof="0"/>
              <a:t>Fare clic per modificare lo stile del titolo</a:t>
            </a:r>
          </a:p>
        </p:txBody>
      </p:sp>
    </p:spTree>
    <p:extLst>
      <p:ext uri="{BB962C8B-B14F-4D97-AF65-F5344CB8AC3E}">
        <p14:creationId xmlns:p14="http://schemas.microsoft.com/office/powerpoint/2010/main" xmlns="" val="98724883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Elemento grafico 16">
            <a:extLst>
              <a:ext uri="{FF2B5EF4-FFF2-40B4-BE49-F238E27FC236}">
                <a16:creationId xmlns:a16="http://schemas.microsoft.com/office/drawing/2014/main" xmlns="" id="{04D9C911-2689-4654-846F-42D821A0ED90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32" name="Figura a mano libera: Forma 31">
              <a:extLst>
                <a:ext uri="{FF2B5EF4-FFF2-40B4-BE49-F238E27FC236}">
                  <a16:creationId xmlns:a16="http://schemas.microsoft.com/office/drawing/2014/main" xmlns="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it-IT" noProof="0"/>
            </a:p>
          </p:txBody>
        </p:sp>
        <p:sp>
          <p:nvSpPr>
            <p:cNvPr id="33" name="Figura a mano libera: Forma 32">
              <a:extLst>
                <a:ext uri="{FF2B5EF4-FFF2-40B4-BE49-F238E27FC236}">
                  <a16:creationId xmlns:a16="http://schemas.microsoft.com/office/drawing/2014/main" xmlns="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it-IT" noProof="0"/>
            </a:p>
          </p:txBody>
        </p:sp>
      </p:grpSp>
      <p:sp>
        <p:nvSpPr>
          <p:cNvPr id="25" name="Elemento grafico 23">
            <a:extLst>
              <a:ext uri="{FF2B5EF4-FFF2-40B4-BE49-F238E27FC236}">
                <a16:creationId xmlns:a16="http://schemas.microsoft.com/office/drawing/2014/main" xmlns="" id="{3817A1DD-06FF-4C7B-827F-06BEA646B2F1}"/>
              </a:ext>
            </a:extLst>
          </p:cNvPr>
          <p:cNvSpPr/>
          <p:nvPr/>
        </p:nvSpPr>
        <p:spPr>
          <a:xfrm>
            <a:off x="-24517" y="519002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it-IT" noProof="0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it-IT" noProof="0"/>
              <a:t>GG.MM.20XX</a:t>
            </a:r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 rtlCol="0"/>
          <a:lstStyle/>
          <a:p>
            <a:pPr rtl="0"/>
            <a:r>
              <a:rPr lang="it-IT" noProof="0"/>
              <a:t>AGGIUNGERE UN PIÈ DI PAGINA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it-IT" noProof="0" smtClean="0"/>
              <a:pPr rtl="0"/>
              <a:t>‹N›</a:t>
            </a:fld>
            <a:endParaRPr lang="it-IT" noProof="0"/>
          </a:p>
        </p:txBody>
      </p:sp>
      <p:sp>
        <p:nvSpPr>
          <p:cNvPr id="8" name="Elemento grafico 6">
            <a:extLst>
              <a:ext uri="{FF2B5EF4-FFF2-40B4-BE49-F238E27FC236}">
                <a16:creationId xmlns:a16="http://schemas.microsoft.com/office/drawing/2014/main" xmlns="" id="{0397A1D9-602E-4BC0-9119-818273B1D85A}"/>
              </a:ext>
            </a:extLst>
          </p:cNvPr>
          <p:cNvSpPr/>
          <p:nvPr/>
        </p:nvSpPr>
        <p:spPr>
          <a:xfrm>
            <a:off x="-26126" y="135253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it-IT" noProof="0"/>
          </a:p>
        </p:txBody>
      </p:sp>
      <p:grpSp>
        <p:nvGrpSpPr>
          <p:cNvPr id="26" name="Elemento grafico 17">
            <a:extLst>
              <a:ext uri="{FF2B5EF4-FFF2-40B4-BE49-F238E27FC236}">
                <a16:creationId xmlns:a16="http://schemas.microsoft.com/office/drawing/2014/main" xmlns="" id="{E08C18DA-9AB7-44E9-9FBC-B5DEB79B79FF}"/>
              </a:ext>
            </a:extLst>
          </p:cNvPr>
          <p:cNvGrpSpPr/>
          <p:nvPr userDrawn="1"/>
        </p:nvGrpSpPr>
        <p:grpSpPr>
          <a:xfrm>
            <a:off x="-12715" y="-12715"/>
            <a:ext cx="7434968" cy="5461207"/>
            <a:chOff x="-12715" y="-12715"/>
            <a:chExt cx="7434968" cy="5461207"/>
          </a:xfrm>
        </p:grpSpPr>
        <p:sp>
          <p:nvSpPr>
            <p:cNvPr id="27" name="Figura a mano libera: Forma 26">
              <a:extLst>
                <a:ext uri="{FF2B5EF4-FFF2-40B4-BE49-F238E27FC236}">
                  <a16:creationId xmlns:a16="http://schemas.microsoft.com/office/drawing/2014/main" xmlns="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it-IT" noProof="0"/>
            </a:p>
          </p:txBody>
        </p:sp>
        <p:sp>
          <p:nvSpPr>
            <p:cNvPr id="28" name="Figura a mano libera: Forma 27">
              <a:extLst>
                <a:ext uri="{FF2B5EF4-FFF2-40B4-BE49-F238E27FC236}">
                  <a16:creationId xmlns:a16="http://schemas.microsoft.com/office/drawing/2014/main" xmlns="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it-IT" noProof="0"/>
            </a:p>
          </p:txBody>
        </p:sp>
        <p:sp>
          <p:nvSpPr>
            <p:cNvPr id="29" name="Figura a mano libera: Forma 28">
              <a:extLst>
                <a:ext uri="{FF2B5EF4-FFF2-40B4-BE49-F238E27FC236}">
                  <a16:creationId xmlns:a16="http://schemas.microsoft.com/office/drawing/2014/main" xmlns="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it-IT" noProof="0"/>
            </a:p>
          </p:txBody>
        </p:sp>
        <p:sp>
          <p:nvSpPr>
            <p:cNvPr id="30" name="Figura a mano libera: Forma 29">
              <a:extLst>
                <a:ext uri="{FF2B5EF4-FFF2-40B4-BE49-F238E27FC236}">
                  <a16:creationId xmlns:a16="http://schemas.microsoft.com/office/drawing/2014/main" xmlns="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it-IT" noProof="0"/>
            </a:p>
          </p:txBody>
        </p:sp>
      </p:grpSp>
      <p:sp>
        <p:nvSpPr>
          <p:cNvPr id="7" name="Titolo 6">
            <a:extLst>
              <a:ext uri="{FF2B5EF4-FFF2-40B4-BE49-F238E27FC236}">
                <a16:creationId xmlns:a16="http://schemas.microsoft.com/office/drawing/2014/main" xmlns="" id="{B3E6E898-94D1-4811-B538-34042349F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180000">
            <a:off x="288463" y="354491"/>
            <a:ext cx="4391191" cy="1325563"/>
          </a:xfrm>
        </p:spPr>
        <p:txBody>
          <a:bodyPr vert="horz" lIns="91440" tIns="45720" rIns="91440" bIns="45720" rtlCol="0" anchor="ctr">
            <a:normAutofit/>
          </a:bodyPr>
          <a:lstStyle>
            <a:lvl1pPr rtl="0">
              <a:defRPr lang="en-US">
                <a:solidFill>
                  <a:schemeClr val="bg1"/>
                </a:solidFill>
              </a:defRPr>
            </a:lvl1pPr>
          </a:lstStyle>
          <a:p>
            <a:pPr lvl="0" rtl="0"/>
            <a:r>
              <a:rPr lang="it-IT" noProof="0"/>
              <a:t>Fare clic per modificare lo stile del titolo</a:t>
            </a:r>
          </a:p>
        </p:txBody>
      </p:sp>
    </p:spTree>
    <p:extLst>
      <p:ext uri="{BB962C8B-B14F-4D97-AF65-F5344CB8AC3E}">
        <p14:creationId xmlns:p14="http://schemas.microsoft.com/office/powerpoint/2010/main" xmlns="" val="22402387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Elemento grafico 16">
            <a:extLst>
              <a:ext uri="{FF2B5EF4-FFF2-40B4-BE49-F238E27FC236}">
                <a16:creationId xmlns:a16="http://schemas.microsoft.com/office/drawing/2014/main" xmlns="" id="{04D9C911-2689-4654-846F-42D821A0ED90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32" name="Figura a mano libera: Forma 31">
              <a:extLst>
                <a:ext uri="{FF2B5EF4-FFF2-40B4-BE49-F238E27FC236}">
                  <a16:creationId xmlns:a16="http://schemas.microsoft.com/office/drawing/2014/main" xmlns="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it-IT" noProof="0"/>
            </a:p>
          </p:txBody>
        </p:sp>
        <p:sp>
          <p:nvSpPr>
            <p:cNvPr id="33" name="Figura a mano libera: Forma 32">
              <a:extLst>
                <a:ext uri="{FF2B5EF4-FFF2-40B4-BE49-F238E27FC236}">
                  <a16:creationId xmlns:a16="http://schemas.microsoft.com/office/drawing/2014/main" xmlns="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it-IT" noProof="0"/>
            </a:p>
          </p:txBody>
        </p:sp>
      </p:grp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it-IT" noProof="0"/>
              <a:t>GG.MM.20XX</a:t>
            </a:r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 rtlCol="0"/>
          <a:lstStyle/>
          <a:p>
            <a:pPr rtl="0"/>
            <a:r>
              <a:rPr lang="it-IT" noProof="0"/>
              <a:t>AGGIUNGERE UN PIÈ DI PAGINA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it-IT" noProof="0" smtClean="0"/>
              <a:pPr rtl="0"/>
              <a:t>‹N›</a:t>
            </a:fld>
            <a:endParaRPr lang="it-IT" noProof="0"/>
          </a:p>
        </p:txBody>
      </p:sp>
      <p:grpSp>
        <p:nvGrpSpPr>
          <p:cNvPr id="26" name="Elemento grafico 17">
            <a:extLst>
              <a:ext uri="{FF2B5EF4-FFF2-40B4-BE49-F238E27FC236}">
                <a16:creationId xmlns:a16="http://schemas.microsoft.com/office/drawing/2014/main" xmlns="" id="{E08C18DA-9AB7-44E9-9FBC-B5DEB79B79FF}"/>
              </a:ext>
            </a:extLst>
          </p:cNvPr>
          <p:cNvGrpSpPr/>
          <p:nvPr userDrawn="1"/>
        </p:nvGrpSpPr>
        <p:grpSpPr>
          <a:xfrm>
            <a:off x="-12715" y="-12715"/>
            <a:ext cx="7434968" cy="5461207"/>
            <a:chOff x="-12715" y="-12715"/>
            <a:chExt cx="7434968" cy="5461207"/>
          </a:xfrm>
        </p:grpSpPr>
        <p:sp>
          <p:nvSpPr>
            <p:cNvPr id="27" name="Figura a mano libera: Forma 26">
              <a:extLst>
                <a:ext uri="{FF2B5EF4-FFF2-40B4-BE49-F238E27FC236}">
                  <a16:creationId xmlns:a16="http://schemas.microsoft.com/office/drawing/2014/main" xmlns="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it-IT" noProof="0"/>
            </a:p>
          </p:txBody>
        </p:sp>
        <p:sp>
          <p:nvSpPr>
            <p:cNvPr id="28" name="Figura a mano libera: Forma 27">
              <a:extLst>
                <a:ext uri="{FF2B5EF4-FFF2-40B4-BE49-F238E27FC236}">
                  <a16:creationId xmlns:a16="http://schemas.microsoft.com/office/drawing/2014/main" xmlns="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it-IT" noProof="0"/>
            </a:p>
          </p:txBody>
        </p:sp>
        <p:sp>
          <p:nvSpPr>
            <p:cNvPr id="29" name="Figura a mano libera: Forma 28">
              <a:extLst>
                <a:ext uri="{FF2B5EF4-FFF2-40B4-BE49-F238E27FC236}">
                  <a16:creationId xmlns:a16="http://schemas.microsoft.com/office/drawing/2014/main" xmlns="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it-IT" noProof="0"/>
            </a:p>
          </p:txBody>
        </p:sp>
        <p:sp>
          <p:nvSpPr>
            <p:cNvPr id="30" name="Figura a mano libera: Forma 29">
              <a:extLst>
                <a:ext uri="{FF2B5EF4-FFF2-40B4-BE49-F238E27FC236}">
                  <a16:creationId xmlns:a16="http://schemas.microsoft.com/office/drawing/2014/main" xmlns="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it-IT" noProof="0"/>
            </a:p>
          </p:txBody>
        </p:sp>
      </p:grpSp>
    </p:spTree>
    <p:extLst>
      <p:ext uri="{BB962C8B-B14F-4D97-AF65-F5344CB8AC3E}">
        <p14:creationId xmlns:p14="http://schemas.microsoft.com/office/powerpoint/2010/main" xmlns="" val="2922855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estazione della sezione con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Elemento grafico 9">
            <a:extLst>
              <a:ext uri="{FF2B5EF4-FFF2-40B4-BE49-F238E27FC236}">
                <a16:creationId xmlns:a16="http://schemas.microsoft.com/office/drawing/2014/main" xmlns="" id="{DBE053F1-F4AB-44C9-AD59-A25E78B48A3F}"/>
              </a:ext>
            </a:extLst>
          </p:cNvPr>
          <p:cNvGrpSpPr/>
          <p:nvPr/>
        </p:nvGrpSpPr>
        <p:grpSpPr>
          <a:xfrm>
            <a:off x="1980240" y="520107"/>
            <a:ext cx="10219389" cy="6350602"/>
            <a:chOff x="1980240" y="520107"/>
            <a:chExt cx="10219389" cy="6350602"/>
          </a:xfrm>
        </p:grpSpPr>
        <p:sp>
          <p:nvSpPr>
            <p:cNvPr id="12" name="Figura a mano libera: Forma 11">
              <a:extLst>
                <a:ext uri="{FF2B5EF4-FFF2-40B4-BE49-F238E27FC236}">
                  <a16:creationId xmlns:a16="http://schemas.microsoft.com/office/drawing/2014/main" xmlns="" id="{FACD9D55-0502-4018-AF6A-4F0A0F0E07E9}"/>
                </a:ext>
              </a:extLst>
            </p:cNvPr>
            <p:cNvSpPr/>
            <p:nvPr/>
          </p:nvSpPr>
          <p:spPr>
            <a:xfrm>
              <a:off x="1980240" y="2877450"/>
              <a:ext cx="3086393" cy="3988178"/>
            </a:xfrm>
            <a:custGeom>
              <a:avLst/>
              <a:gdLst>
                <a:gd name="connsiteX0" fmla="*/ 12693 w 3086392"/>
                <a:gd name="connsiteY0" fmla="*/ 614730 h 3988178"/>
                <a:gd name="connsiteX1" fmla="*/ 1910253 w 3086392"/>
                <a:gd name="connsiteY1" fmla="*/ 3983090 h 3988178"/>
                <a:gd name="connsiteX2" fmla="*/ 3082574 w 3086392"/>
                <a:gd name="connsiteY2" fmla="*/ 3983090 h 3988178"/>
                <a:gd name="connsiteX3" fmla="*/ 2258266 w 3086392"/>
                <a:gd name="connsiteY3" fmla="*/ 12693 h 3988178"/>
                <a:gd name="connsiteX4" fmla="*/ 12693 w 3086392"/>
                <a:gd name="connsiteY4" fmla="*/ 614730 h 3988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86392" h="3988178">
                  <a:moveTo>
                    <a:pt x="12693" y="614730"/>
                  </a:moveTo>
                  <a:cubicBezTo>
                    <a:pt x="12693" y="614730"/>
                    <a:pt x="1595263" y="2043616"/>
                    <a:pt x="1910253" y="3983090"/>
                  </a:cubicBezTo>
                  <a:lnTo>
                    <a:pt x="3082574" y="3983090"/>
                  </a:lnTo>
                  <a:lnTo>
                    <a:pt x="2258266" y="12693"/>
                  </a:lnTo>
                  <a:lnTo>
                    <a:pt x="12693" y="614730"/>
                  </a:lnTo>
                  <a:close/>
                </a:path>
              </a:pathLst>
            </a:custGeom>
            <a:gradFill>
              <a:gsLst>
                <a:gs pos="3000">
                  <a:schemeClr val="bg1"/>
                </a:gs>
                <a:gs pos="100000">
                  <a:schemeClr val="accent5">
                    <a:alpha val="50000"/>
                  </a:schemeClr>
                </a:gs>
              </a:gsLst>
              <a:lin ang="4278000" scaled="0"/>
            </a:gra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it-IT" noProof="0"/>
            </a:p>
          </p:txBody>
        </p:sp>
        <p:sp>
          <p:nvSpPr>
            <p:cNvPr id="13" name="Figura a mano libera: Forma 12">
              <a:extLst>
                <a:ext uri="{FF2B5EF4-FFF2-40B4-BE49-F238E27FC236}">
                  <a16:creationId xmlns:a16="http://schemas.microsoft.com/office/drawing/2014/main" xmlns="" id="{CF529C4B-24D5-4FF8-BD78-3A27C68248CA}"/>
                </a:ext>
              </a:extLst>
            </p:cNvPr>
            <p:cNvSpPr/>
            <p:nvPr/>
          </p:nvSpPr>
          <p:spPr>
            <a:xfrm>
              <a:off x="2962043" y="520107"/>
              <a:ext cx="9233775" cy="6350602"/>
            </a:xfrm>
            <a:custGeom>
              <a:avLst/>
              <a:gdLst>
                <a:gd name="connsiteX0" fmla="*/ 9229957 w 9233775"/>
                <a:gd name="connsiteY0" fmla="*/ 12693 h 6350602"/>
                <a:gd name="connsiteX1" fmla="*/ 12693 w 9233775"/>
                <a:gd name="connsiteY1" fmla="*/ 2225243 h 6350602"/>
                <a:gd name="connsiteX2" fmla="*/ 999577 w 9233775"/>
                <a:gd name="connsiteY2" fmla="*/ 6340434 h 6350602"/>
                <a:gd name="connsiteX3" fmla="*/ 9229957 w 9233775"/>
                <a:gd name="connsiteY3" fmla="*/ 6340434 h 63506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233775" h="6350602">
                  <a:moveTo>
                    <a:pt x="9229957" y="12693"/>
                  </a:moveTo>
                  <a:lnTo>
                    <a:pt x="12693" y="2225243"/>
                  </a:lnTo>
                  <a:lnTo>
                    <a:pt x="999577" y="6340434"/>
                  </a:lnTo>
                  <a:lnTo>
                    <a:pt x="9229957" y="6340434"/>
                  </a:lnTo>
                  <a:close/>
                </a:path>
              </a:pathLst>
            </a:custGeom>
            <a:gradFill>
              <a:gsLst>
                <a:gs pos="3000">
                  <a:schemeClr val="accent5"/>
                </a:gs>
                <a:gs pos="100000">
                  <a:schemeClr val="bg2"/>
                </a:gs>
              </a:gsLst>
              <a:lin ang="810000" scaled="0"/>
            </a:gra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it-IT" noProof="0"/>
            </a:p>
          </p:txBody>
        </p:sp>
        <p:sp>
          <p:nvSpPr>
            <p:cNvPr id="14" name="Figura a mano libera: Forma 13">
              <a:extLst>
                <a:ext uri="{FF2B5EF4-FFF2-40B4-BE49-F238E27FC236}">
                  <a16:creationId xmlns:a16="http://schemas.microsoft.com/office/drawing/2014/main" xmlns="" id="{543A97B8-65D7-47BC-AF76-3D5AA4527481}"/>
                </a:ext>
              </a:extLst>
            </p:cNvPr>
            <p:cNvSpPr/>
            <p:nvPr/>
          </p:nvSpPr>
          <p:spPr>
            <a:xfrm>
              <a:off x="3270682" y="752539"/>
              <a:ext cx="8928947" cy="6109280"/>
            </a:xfrm>
            <a:custGeom>
              <a:avLst/>
              <a:gdLst>
                <a:gd name="connsiteX0" fmla="*/ 43176 w 8928946"/>
                <a:gd name="connsiteY0" fmla="*/ 2217623 h 6109279"/>
                <a:gd name="connsiteX1" fmla="*/ 8913698 w 8928946"/>
                <a:gd name="connsiteY1" fmla="*/ 40636 h 6109279"/>
                <a:gd name="connsiteX2" fmla="*/ 8921318 w 8928946"/>
                <a:gd name="connsiteY2" fmla="*/ 71119 h 6109279"/>
                <a:gd name="connsiteX3" fmla="*/ 8921318 w 8928946"/>
                <a:gd name="connsiteY3" fmla="*/ 12693 h 6109279"/>
                <a:gd name="connsiteX4" fmla="*/ 25395 w 8928946"/>
                <a:gd name="connsiteY4" fmla="*/ 2196031 h 6109279"/>
                <a:gd name="connsiteX5" fmla="*/ 12693 w 8928946"/>
                <a:gd name="connsiteY5" fmla="*/ 2198571 h 6109279"/>
                <a:gd name="connsiteX6" fmla="*/ 958933 w 8928946"/>
                <a:gd name="connsiteY6" fmla="*/ 6108002 h 6109279"/>
                <a:gd name="connsiteX7" fmla="*/ 985606 w 8928946"/>
                <a:gd name="connsiteY7" fmla="*/ 6108002 h 61092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8928946" h="6109279">
                  <a:moveTo>
                    <a:pt x="43176" y="2217623"/>
                  </a:moveTo>
                  <a:lnTo>
                    <a:pt x="8913698" y="40636"/>
                  </a:lnTo>
                  <a:lnTo>
                    <a:pt x="8921318" y="71119"/>
                  </a:lnTo>
                  <a:lnTo>
                    <a:pt x="8921318" y="12693"/>
                  </a:lnTo>
                  <a:lnTo>
                    <a:pt x="25395" y="2196031"/>
                  </a:lnTo>
                  <a:lnTo>
                    <a:pt x="12693" y="2198571"/>
                  </a:lnTo>
                  <a:lnTo>
                    <a:pt x="958933" y="6108002"/>
                  </a:lnTo>
                  <a:lnTo>
                    <a:pt x="985606" y="6108002"/>
                  </a:lnTo>
                  <a:close/>
                </a:path>
              </a:pathLst>
            </a:custGeom>
            <a:solidFill>
              <a:schemeClr val="bg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it-IT" noProof="0"/>
            </a:p>
          </p:txBody>
        </p:sp>
      </p:grpSp>
      <p:grpSp>
        <p:nvGrpSpPr>
          <p:cNvPr id="31" name="Elemento grafico 16">
            <a:extLst>
              <a:ext uri="{FF2B5EF4-FFF2-40B4-BE49-F238E27FC236}">
                <a16:creationId xmlns:a16="http://schemas.microsoft.com/office/drawing/2014/main" xmlns="" id="{04D9C911-2689-4654-846F-42D821A0ED90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32" name="Figura a mano libera: Forma 31">
              <a:extLst>
                <a:ext uri="{FF2B5EF4-FFF2-40B4-BE49-F238E27FC236}">
                  <a16:creationId xmlns:a16="http://schemas.microsoft.com/office/drawing/2014/main" xmlns="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it-IT" noProof="0"/>
            </a:p>
          </p:txBody>
        </p:sp>
        <p:sp>
          <p:nvSpPr>
            <p:cNvPr id="33" name="Figura a mano libera: Forma 32">
              <a:extLst>
                <a:ext uri="{FF2B5EF4-FFF2-40B4-BE49-F238E27FC236}">
                  <a16:creationId xmlns:a16="http://schemas.microsoft.com/office/drawing/2014/main" xmlns="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it-IT" noProof="0"/>
            </a:p>
          </p:txBody>
        </p:sp>
      </p:grpSp>
      <p:sp>
        <p:nvSpPr>
          <p:cNvPr id="25" name="Elemento grafico 23">
            <a:extLst>
              <a:ext uri="{FF2B5EF4-FFF2-40B4-BE49-F238E27FC236}">
                <a16:creationId xmlns:a16="http://schemas.microsoft.com/office/drawing/2014/main" xmlns="" id="{3817A1DD-06FF-4C7B-827F-06BEA646B2F1}"/>
              </a:ext>
            </a:extLst>
          </p:cNvPr>
          <p:cNvSpPr/>
          <p:nvPr/>
        </p:nvSpPr>
        <p:spPr>
          <a:xfrm>
            <a:off x="-24517" y="970945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it-IT" noProof="0"/>
          </a:p>
        </p:txBody>
      </p:sp>
      <p:sp>
        <p:nvSpPr>
          <p:cNvPr id="16" name="Segnaposto immagine 15">
            <a:extLst>
              <a:ext uri="{FF2B5EF4-FFF2-40B4-BE49-F238E27FC236}">
                <a16:creationId xmlns:a16="http://schemas.microsoft.com/office/drawing/2014/main" xmlns="" id="{18500C30-FF27-4A5C-AA4F-B1D5C57A0F7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314240" y="793217"/>
            <a:ext cx="8877760" cy="6064783"/>
          </a:xfrm>
          <a:custGeom>
            <a:avLst/>
            <a:gdLst>
              <a:gd name="connsiteX0" fmla="*/ 0 w 8534400"/>
              <a:gd name="connsiteY0" fmla="*/ 6043236 h 6043236"/>
              <a:gd name="connsiteX1" fmla="*/ 1510809 w 8534400"/>
              <a:gd name="connsiteY1" fmla="*/ 0 h 6043236"/>
              <a:gd name="connsiteX2" fmla="*/ 7023591 w 8534400"/>
              <a:gd name="connsiteY2" fmla="*/ 0 h 6043236"/>
              <a:gd name="connsiteX3" fmla="*/ 8534400 w 8534400"/>
              <a:gd name="connsiteY3" fmla="*/ 6043236 h 6043236"/>
              <a:gd name="connsiteX4" fmla="*/ 0 w 8534400"/>
              <a:gd name="connsiteY4" fmla="*/ 6043236 h 6043236"/>
              <a:gd name="connsiteX0" fmla="*/ 0 w 8534400"/>
              <a:gd name="connsiteY0" fmla="*/ 6043236 h 6043236"/>
              <a:gd name="connsiteX1" fmla="*/ 1510809 w 8534400"/>
              <a:gd name="connsiteY1" fmla="*/ 0 h 6043236"/>
              <a:gd name="connsiteX2" fmla="*/ 8518563 w 8534400"/>
              <a:gd name="connsiteY2" fmla="*/ 14514 h 6043236"/>
              <a:gd name="connsiteX3" fmla="*/ 8534400 w 8534400"/>
              <a:gd name="connsiteY3" fmla="*/ 6043236 h 6043236"/>
              <a:gd name="connsiteX4" fmla="*/ 0 w 8534400"/>
              <a:gd name="connsiteY4" fmla="*/ 6043236 h 6043236"/>
              <a:gd name="connsiteX0" fmla="*/ 317991 w 8852391"/>
              <a:gd name="connsiteY0" fmla="*/ 6028722 h 6028722"/>
              <a:gd name="connsiteX1" fmla="*/ 0 w 8852391"/>
              <a:gd name="connsiteY1" fmla="*/ 2162629 h 6028722"/>
              <a:gd name="connsiteX2" fmla="*/ 8836554 w 8852391"/>
              <a:gd name="connsiteY2" fmla="*/ 0 h 6028722"/>
              <a:gd name="connsiteX3" fmla="*/ 8852391 w 8852391"/>
              <a:gd name="connsiteY3" fmla="*/ 6028722 h 6028722"/>
              <a:gd name="connsiteX4" fmla="*/ 317991 w 8852391"/>
              <a:gd name="connsiteY4" fmla="*/ 6028722 h 6028722"/>
              <a:gd name="connsiteX0" fmla="*/ 913076 w 8852391"/>
              <a:gd name="connsiteY0" fmla="*/ 6043236 h 6043236"/>
              <a:gd name="connsiteX1" fmla="*/ 0 w 8852391"/>
              <a:gd name="connsiteY1" fmla="*/ 2162629 h 6043236"/>
              <a:gd name="connsiteX2" fmla="*/ 8836554 w 8852391"/>
              <a:gd name="connsiteY2" fmla="*/ 0 h 6043236"/>
              <a:gd name="connsiteX3" fmla="*/ 8852391 w 8852391"/>
              <a:gd name="connsiteY3" fmla="*/ 6028722 h 6043236"/>
              <a:gd name="connsiteX4" fmla="*/ 913076 w 8852391"/>
              <a:gd name="connsiteY4" fmla="*/ 6043236 h 6043236"/>
              <a:gd name="connsiteX0" fmla="*/ 933682 w 8872997"/>
              <a:gd name="connsiteY0" fmla="*/ 6043236 h 6043236"/>
              <a:gd name="connsiteX1" fmla="*/ 0 w 8872997"/>
              <a:gd name="connsiteY1" fmla="*/ 2167781 h 6043236"/>
              <a:gd name="connsiteX2" fmla="*/ 8857160 w 8872997"/>
              <a:gd name="connsiteY2" fmla="*/ 0 h 6043236"/>
              <a:gd name="connsiteX3" fmla="*/ 8872997 w 8872997"/>
              <a:gd name="connsiteY3" fmla="*/ 6028722 h 6043236"/>
              <a:gd name="connsiteX4" fmla="*/ 933682 w 8872997"/>
              <a:gd name="connsiteY4" fmla="*/ 6043236 h 6043236"/>
              <a:gd name="connsiteX0" fmla="*/ 933682 w 8872997"/>
              <a:gd name="connsiteY0" fmla="*/ 6050963 h 6050963"/>
              <a:gd name="connsiteX1" fmla="*/ 0 w 8872997"/>
              <a:gd name="connsiteY1" fmla="*/ 2167781 h 6050963"/>
              <a:gd name="connsiteX2" fmla="*/ 8857160 w 8872997"/>
              <a:gd name="connsiteY2" fmla="*/ 0 h 6050963"/>
              <a:gd name="connsiteX3" fmla="*/ 8872997 w 8872997"/>
              <a:gd name="connsiteY3" fmla="*/ 6028722 h 6050963"/>
              <a:gd name="connsiteX4" fmla="*/ 933682 w 8872997"/>
              <a:gd name="connsiteY4" fmla="*/ 6050963 h 6050963"/>
              <a:gd name="connsiteX0" fmla="*/ 933682 w 8872997"/>
              <a:gd name="connsiteY0" fmla="*/ 6050963 h 6054480"/>
              <a:gd name="connsiteX1" fmla="*/ 0 w 8872997"/>
              <a:gd name="connsiteY1" fmla="*/ 2167781 h 6054480"/>
              <a:gd name="connsiteX2" fmla="*/ 8857160 w 8872997"/>
              <a:gd name="connsiteY2" fmla="*/ 0 h 6054480"/>
              <a:gd name="connsiteX3" fmla="*/ 8872997 w 8872997"/>
              <a:gd name="connsiteY3" fmla="*/ 6054480 h 6054480"/>
              <a:gd name="connsiteX4" fmla="*/ 933682 w 8872997"/>
              <a:gd name="connsiteY4" fmla="*/ 6050963 h 6054480"/>
              <a:gd name="connsiteX0" fmla="*/ 933682 w 8875190"/>
              <a:gd name="connsiteY0" fmla="*/ 6063842 h 6067359"/>
              <a:gd name="connsiteX1" fmla="*/ 0 w 8875190"/>
              <a:gd name="connsiteY1" fmla="*/ 2180660 h 6067359"/>
              <a:gd name="connsiteX2" fmla="*/ 8875190 w 8875190"/>
              <a:gd name="connsiteY2" fmla="*/ 0 h 6067359"/>
              <a:gd name="connsiteX3" fmla="*/ 8872997 w 8875190"/>
              <a:gd name="connsiteY3" fmla="*/ 6067359 h 6067359"/>
              <a:gd name="connsiteX4" fmla="*/ 933682 w 8875190"/>
              <a:gd name="connsiteY4" fmla="*/ 6063842 h 6067359"/>
              <a:gd name="connsiteX0" fmla="*/ 933682 w 8872997"/>
              <a:gd name="connsiteY0" fmla="*/ 6061266 h 6064783"/>
              <a:gd name="connsiteX1" fmla="*/ 0 w 8872997"/>
              <a:gd name="connsiteY1" fmla="*/ 2178084 h 6064783"/>
              <a:gd name="connsiteX2" fmla="*/ 8872614 w 8872997"/>
              <a:gd name="connsiteY2" fmla="*/ 0 h 6064783"/>
              <a:gd name="connsiteX3" fmla="*/ 8872997 w 8872997"/>
              <a:gd name="connsiteY3" fmla="*/ 6064783 h 6064783"/>
              <a:gd name="connsiteX4" fmla="*/ 933682 w 8872997"/>
              <a:gd name="connsiteY4" fmla="*/ 6061266 h 6064783"/>
              <a:gd name="connsiteX0" fmla="*/ 938445 w 8877760"/>
              <a:gd name="connsiteY0" fmla="*/ 6061266 h 6064783"/>
              <a:gd name="connsiteX1" fmla="*/ 0 w 8877760"/>
              <a:gd name="connsiteY1" fmla="*/ 2175703 h 6064783"/>
              <a:gd name="connsiteX2" fmla="*/ 8877377 w 8877760"/>
              <a:gd name="connsiteY2" fmla="*/ 0 h 6064783"/>
              <a:gd name="connsiteX3" fmla="*/ 8877760 w 8877760"/>
              <a:gd name="connsiteY3" fmla="*/ 6064783 h 6064783"/>
              <a:gd name="connsiteX4" fmla="*/ 938445 w 8877760"/>
              <a:gd name="connsiteY4" fmla="*/ 6061266 h 6064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877760" h="6064783">
                <a:moveTo>
                  <a:pt x="938445" y="6061266"/>
                </a:moveTo>
                <a:lnTo>
                  <a:pt x="0" y="2175703"/>
                </a:lnTo>
                <a:lnTo>
                  <a:pt x="8877377" y="0"/>
                </a:lnTo>
                <a:cubicBezTo>
                  <a:pt x="8877505" y="2021594"/>
                  <a:pt x="8877632" y="4043189"/>
                  <a:pt x="8877760" y="6064783"/>
                </a:cubicBezTo>
                <a:lnTo>
                  <a:pt x="938445" y="6061266"/>
                </a:lnTo>
                <a:close/>
              </a:path>
            </a:pathLst>
          </a:custGeom>
          <a:ln>
            <a:noFill/>
          </a:ln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pPr rtl="0"/>
            <a:r>
              <a:rPr lang="it-IT" noProof="0"/>
              <a:t>Fare clic sull'icona per inserire un'immagine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it-IT" noProof="0"/>
              <a:t>GG.MM.20XX</a:t>
            </a:r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 rtlCol="0"/>
          <a:lstStyle/>
          <a:p>
            <a:pPr rtl="0"/>
            <a:r>
              <a:rPr lang="it-IT" noProof="0"/>
              <a:t>AGGIUNGERE UN PIÈ DI PAGINA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it-IT" noProof="0" smtClean="0"/>
              <a:pPr rtl="0"/>
              <a:t>‹N›</a:t>
            </a:fld>
            <a:endParaRPr lang="it-IT" noProof="0"/>
          </a:p>
        </p:txBody>
      </p:sp>
      <p:sp>
        <p:nvSpPr>
          <p:cNvPr id="8" name="Elemento grafico 6">
            <a:extLst>
              <a:ext uri="{FF2B5EF4-FFF2-40B4-BE49-F238E27FC236}">
                <a16:creationId xmlns:a16="http://schemas.microsoft.com/office/drawing/2014/main" xmlns="" id="{0397A1D9-602E-4BC0-9119-818273B1D85A}"/>
              </a:ext>
            </a:extLst>
          </p:cNvPr>
          <p:cNvSpPr/>
          <p:nvPr/>
        </p:nvSpPr>
        <p:spPr>
          <a:xfrm>
            <a:off x="-26126" y="587196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it-IT" noProof="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xmlns="" id="{F3955EAF-4D26-452F-BE4D-A9B580AC92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803491" y="1001491"/>
            <a:ext cx="4065084" cy="700842"/>
          </a:xfrm>
        </p:spPr>
        <p:txBody>
          <a:bodyPr rtlCol="0">
            <a:normAutofit/>
          </a:bodyPr>
          <a:lstStyle>
            <a:lvl1pPr>
              <a:defRPr sz="4000" b="1">
                <a:solidFill>
                  <a:schemeClr val="bg1"/>
                </a:solidFill>
              </a:defRPr>
            </a:lvl1pPr>
          </a:lstStyle>
          <a:p>
            <a:pPr rtl="0"/>
            <a:r>
              <a:rPr lang="it-IT" noProof="0"/>
              <a:t>Diapositiva divisore</a:t>
            </a:r>
          </a:p>
        </p:txBody>
      </p:sp>
      <p:grpSp>
        <p:nvGrpSpPr>
          <p:cNvPr id="26" name="Elemento grafico 17">
            <a:extLst>
              <a:ext uri="{FF2B5EF4-FFF2-40B4-BE49-F238E27FC236}">
                <a16:creationId xmlns:a16="http://schemas.microsoft.com/office/drawing/2014/main" xmlns="" id="{E08C18DA-9AB7-44E9-9FBC-B5DEB79B79FF}"/>
              </a:ext>
            </a:extLst>
          </p:cNvPr>
          <p:cNvGrpSpPr/>
          <p:nvPr userDrawn="1"/>
        </p:nvGrpSpPr>
        <p:grpSpPr>
          <a:xfrm>
            <a:off x="-12715" y="-12715"/>
            <a:ext cx="7434968" cy="5461207"/>
            <a:chOff x="-12715" y="-12715"/>
            <a:chExt cx="7434968" cy="5461207"/>
          </a:xfrm>
        </p:grpSpPr>
        <p:sp>
          <p:nvSpPr>
            <p:cNvPr id="27" name="Figura a mano libera: Forma 26">
              <a:extLst>
                <a:ext uri="{FF2B5EF4-FFF2-40B4-BE49-F238E27FC236}">
                  <a16:creationId xmlns:a16="http://schemas.microsoft.com/office/drawing/2014/main" xmlns="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it-IT" noProof="0"/>
            </a:p>
          </p:txBody>
        </p:sp>
        <p:sp>
          <p:nvSpPr>
            <p:cNvPr id="28" name="Figura a mano libera: Forma 27">
              <a:extLst>
                <a:ext uri="{FF2B5EF4-FFF2-40B4-BE49-F238E27FC236}">
                  <a16:creationId xmlns:a16="http://schemas.microsoft.com/office/drawing/2014/main" xmlns="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it-IT" noProof="0"/>
            </a:p>
          </p:txBody>
        </p:sp>
        <p:sp>
          <p:nvSpPr>
            <p:cNvPr id="29" name="Figura a mano libera: Forma 28">
              <a:extLst>
                <a:ext uri="{FF2B5EF4-FFF2-40B4-BE49-F238E27FC236}">
                  <a16:creationId xmlns:a16="http://schemas.microsoft.com/office/drawing/2014/main" xmlns="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it-IT" noProof="0"/>
            </a:p>
          </p:txBody>
        </p:sp>
        <p:sp>
          <p:nvSpPr>
            <p:cNvPr id="30" name="Figura a mano libera: Forma 29">
              <a:extLst>
                <a:ext uri="{FF2B5EF4-FFF2-40B4-BE49-F238E27FC236}">
                  <a16:creationId xmlns:a16="http://schemas.microsoft.com/office/drawing/2014/main" xmlns="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it-IT" noProof="0"/>
            </a:p>
          </p:txBody>
        </p:sp>
      </p:grpSp>
    </p:spTree>
    <p:extLst>
      <p:ext uri="{BB962C8B-B14F-4D97-AF65-F5344CB8AC3E}">
        <p14:creationId xmlns:p14="http://schemas.microsoft.com/office/powerpoint/2010/main" xmlns="" val="3652046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Manua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emento grafico 2">
            <a:extLst>
              <a:ext uri="{FF2B5EF4-FFF2-40B4-BE49-F238E27FC236}">
                <a16:creationId xmlns:a16="http://schemas.microsoft.com/office/drawing/2014/main" xmlns="" id="{5D6F87F4-A9FD-42C2-B2B3-2EBAE9413A33}"/>
              </a:ext>
            </a:extLst>
          </p:cNvPr>
          <p:cNvSpPr/>
          <p:nvPr/>
        </p:nvSpPr>
        <p:spPr>
          <a:xfrm>
            <a:off x="-12778" y="429785"/>
            <a:ext cx="7606299" cy="1490682"/>
          </a:xfrm>
          <a:custGeom>
            <a:avLst/>
            <a:gdLst>
              <a:gd name="connsiteX0" fmla="*/ 7602514 w 7606298"/>
              <a:gd name="connsiteY0" fmla="*/ 407745 h 1490681"/>
              <a:gd name="connsiteX1" fmla="*/ 12778 w 7606298"/>
              <a:gd name="connsiteY1" fmla="*/ 12778 h 1490681"/>
              <a:gd name="connsiteX2" fmla="*/ 12778 w 7606298"/>
              <a:gd name="connsiteY2" fmla="*/ 1056256 h 1490681"/>
              <a:gd name="connsiteX3" fmla="*/ 7593596 w 7606298"/>
              <a:gd name="connsiteY3" fmla="*/ 1481801 h 1490681"/>
              <a:gd name="connsiteX4" fmla="*/ 7602514 w 7606298"/>
              <a:gd name="connsiteY4" fmla="*/ 407745 h 1490681"/>
              <a:gd name="connsiteX5" fmla="*/ 7602514 w 7606298"/>
              <a:gd name="connsiteY5" fmla="*/ 407745 h 14906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606298" h="1490681">
                <a:moveTo>
                  <a:pt x="7602514" y="407745"/>
                </a:moveTo>
                <a:cubicBezTo>
                  <a:pt x="7602514" y="407745"/>
                  <a:pt x="3107535" y="56097"/>
                  <a:pt x="12778" y="12778"/>
                </a:cubicBezTo>
                <a:lnTo>
                  <a:pt x="12778" y="1056256"/>
                </a:lnTo>
                <a:cubicBezTo>
                  <a:pt x="6306768" y="1024403"/>
                  <a:pt x="7593596" y="1481801"/>
                  <a:pt x="7593596" y="1481801"/>
                </a:cubicBezTo>
                <a:lnTo>
                  <a:pt x="7602514" y="407745"/>
                </a:lnTo>
                <a:lnTo>
                  <a:pt x="7602514" y="407745"/>
                </a:lnTo>
                <a:close/>
              </a:path>
            </a:pathLst>
          </a:custGeom>
          <a:gradFill>
            <a:gsLst>
              <a:gs pos="0">
                <a:schemeClr val="accent2">
                  <a:alpha val="10000"/>
                </a:schemeClr>
              </a:gs>
              <a:gs pos="100000">
                <a:schemeClr val="accent2">
                  <a:alpha val="20000"/>
                </a:schemeClr>
              </a:gs>
            </a:gsLst>
            <a:lin ang="60000" scaled="0"/>
          </a:gradFill>
          <a:ln w="12737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it-IT" noProof="0"/>
          </a:p>
        </p:txBody>
      </p:sp>
      <p:sp>
        <p:nvSpPr>
          <p:cNvPr id="23" name="Segnaposto testo 21">
            <a:extLst>
              <a:ext uri="{FF2B5EF4-FFF2-40B4-BE49-F238E27FC236}">
                <a16:creationId xmlns:a16="http://schemas.microsoft.com/office/drawing/2014/main" xmlns="" id="{F27BBFB4-84C4-42C9-9CB3-DFD801CEBF7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11200" y="1896003"/>
            <a:ext cx="528638" cy="1092200"/>
          </a:xfrm>
        </p:spPr>
        <p:txBody>
          <a:bodyPr rtlCol="0">
            <a:normAutofit/>
          </a:bodyPr>
          <a:lstStyle>
            <a:lvl1pPr marL="0" indent="0">
              <a:buNone/>
              <a:defRPr sz="7000" b="1">
                <a:solidFill>
                  <a:schemeClr val="accent5"/>
                </a:solidFill>
                <a:latin typeface="+mj-lt"/>
              </a:defRPr>
            </a:lvl1pPr>
          </a:lstStyle>
          <a:p>
            <a:pPr lvl="0" rtl="0"/>
            <a:r>
              <a:rPr lang="it-IT" noProof="0"/>
              <a:t>1</a:t>
            </a:r>
          </a:p>
        </p:txBody>
      </p:sp>
      <p:sp>
        <p:nvSpPr>
          <p:cNvPr id="26" name="Segnaposto testo 24">
            <a:extLst>
              <a:ext uri="{FF2B5EF4-FFF2-40B4-BE49-F238E27FC236}">
                <a16:creationId xmlns:a16="http://schemas.microsoft.com/office/drawing/2014/main" xmlns="" id="{C8BBE7AC-17E7-4828-A40C-39EED5284E6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85863" y="2088090"/>
            <a:ext cx="3103110" cy="800100"/>
          </a:xfrm>
        </p:spPr>
        <p:txBody>
          <a:bodyPr rtlCol="0">
            <a:normAutofit/>
          </a:bodyPr>
          <a:lstStyle>
            <a:lvl1pPr marL="0" indent="0">
              <a:buNone/>
              <a:defRPr sz="2500" b="1">
                <a:solidFill>
                  <a:schemeClr val="tx2"/>
                </a:solidFill>
                <a:latin typeface="+mj-lt"/>
              </a:defRPr>
            </a:lvl1pPr>
          </a:lstStyle>
          <a:p>
            <a:pPr lvl="0" rtl="0"/>
            <a:r>
              <a:rPr lang="it-IT" noProof="0"/>
              <a:t>Fare clic per modificare stili del testo dello schema</a:t>
            </a:r>
          </a:p>
        </p:txBody>
      </p:sp>
      <p:sp>
        <p:nvSpPr>
          <p:cNvPr id="33" name="Segnaposto testo 21">
            <a:extLst>
              <a:ext uri="{FF2B5EF4-FFF2-40B4-BE49-F238E27FC236}">
                <a16:creationId xmlns:a16="http://schemas.microsoft.com/office/drawing/2014/main" xmlns="" id="{FC1057E8-2611-45B5-913B-82D301FE8A8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804600" y="1896003"/>
            <a:ext cx="528638" cy="1092200"/>
          </a:xfrm>
        </p:spPr>
        <p:txBody>
          <a:bodyPr rtlCol="0">
            <a:normAutofit/>
          </a:bodyPr>
          <a:lstStyle>
            <a:lvl1pPr marL="0" indent="0">
              <a:buNone/>
              <a:defRPr sz="7000" b="1">
                <a:solidFill>
                  <a:schemeClr val="accent5"/>
                </a:solidFill>
                <a:latin typeface="+mj-lt"/>
              </a:defRPr>
            </a:lvl1pPr>
          </a:lstStyle>
          <a:p>
            <a:pPr lvl="0" rtl="0"/>
            <a:r>
              <a:rPr lang="it-IT" noProof="0"/>
              <a:t>2</a:t>
            </a:r>
          </a:p>
        </p:txBody>
      </p:sp>
      <p:sp>
        <p:nvSpPr>
          <p:cNvPr id="34" name="Segnaposto testo 24">
            <a:extLst>
              <a:ext uri="{FF2B5EF4-FFF2-40B4-BE49-F238E27FC236}">
                <a16:creationId xmlns:a16="http://schemas.microsoft.com/office/drawing/2014/main" xmlns="" id="{A65257E6-B10F-49C0-862A-53648E3F2D0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49603" y="2088090"/>
            <a:ext cx="2243918" cy="800100"/>
          </a:xfrm>
        </p:spPr>
        <p:txBody>
          <a:bodyPr rtlCol="0">
            <a:normAutofit/>
          </a:bodyPr>
          <a:lstStyle>
            <a:lvl1pPr marL="0" indent="0">
              <a:buNone/>
              <a:defRPr sz="2500" b="1">
                <a:solidFill>
                  <a:schemeClr val="tx2"/>
                </a:solidFill>
                <a:latin typeface="+mj-lt"/>
              </a:defRPr>
            </a:lvl1pPr>
          </a:lstStyle>
          <a:p>
            <a:pPr lvl="0" rtl="0"/>
            <a:r>
              <a:rPr lang="it-IT" noProof="0"/>
              <a:t>Fare clic per modificare stili del testo dello schema</a:t>
            </a:r>
          </a:p>
        </p:txBody>
      </p:sp>
      <p:sp>
        <p:nvSpPr>
          <p:cNvPr id="37" name="Segnaposto testo 21">
            <a:extLst>
              <a:ext uri="{FF2B5EF4-FFF2-40B4-BE49-F238E27FC236}">
                <a16:creationId xmlns:a16="http://schemas.microsoft.com/office/drawing/2014/main" xmlns="" id="{83A147CC-1513-463A-8B07-CC14AEC845D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890713" y="1913782"/>
            <a:ext cx="528638" cy="1092200"/>
          </a:xfrm>
        </p:spPr>
        <p:txBody>
          <a:bodyPr rtlCol="0">
            <a:normAutofit/>
          </a:bodyPr>
          <a:lstStyle>
            <a:lvl1pPr marL="0" indent="0">
              <a:buNone/>
              <a:defRPr sz="7000" b="1">
                <a:solidFill>
                  <a:schemeClr val="accent5"/>
                </a:solidFill>
                <a:latin typeface="+mj-lt"/>
              </a:defRPr>
            </a:lvl1pPr>
          </a:lstStyle>
          <a:p>
            <a:pPr lvl="0" rtl="0"/>
            <a:r>
              <a:rPr lang="it-IT" noProof="0"/>
              <a:t>3</a:t>
            </a:r>
          </a:p>
        </p:txBody>
      </p:sp>
      <p:sp>
        <p:nvSpPr>
          <p:cNvPr id="38" name="Segnaposto testo 24">
            <a:extLst>
              <a:ext uri="{FF2B5EF4-FFF2-40B4-BE49-F238E27FC236}">
                <a16:creationId xmlns:a16="http://schemas.microsoft.com/office/drawing/2014/main" xmlns="" id="{BCE98261-6A42-49F1-B208-2E6C24DFCF8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435716" y="2105869"/>
            <a:ext cx="2959116" cy="800100"/>
          </a:xfrm>
        </p:spPr>
        <p:txBody>
          <a:bodyPr rtlCol="0">
            <a:normAutofit/>
          </a:bodyPr>
          <a:lstStyle>
            <a:lvl1pPr marL="0" indent="0">
              <a:buNone/>
              <a:defRPr sz="2500" b="1">
                <a:solidFill>
                  <a:schemeClr val="tx2"/>
                </a:solidFill>
                <a:latin typeface="+mj-lt"/>
              </a:defRPr>
            </a:lvl1pPr>
          </a:lstStyle>
          <a:p>
            <a:pPr lvl="0" rtl="0"/>
            <a:r>
              <a:rPr lang="it-IT" noProof="0"/>
              <a:t>Fare clic per modificare stili del testo dello schema</a:t>
            </a:r>
          </a:p>
        </p:txBody>
      </p:sp>
      <p:sp>
        <p:nvSpPr>
          <p:cNvPr id="40" name="Segnaposto testo 24">
            <a:extLst>
              <a:ext uri="{FF2B5EF4-FFF2-40B4-BE49-F238E27FC236}">
                <a16:creationId xmlns:a16="http://schemas.microsoft.com/office/drawing/2014/main" xmlns="" id="{937F4311-EBEC-44E3-8542-07503B54D77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91723" y="2943573"/>
            <a:ext cx="1698625" cy="800100"/>
          </a:xfrm>
        </p:spPr>
        <p:txBody>
          <a:bodyPr rtlCol="0">
            <a:normAutofit/>
          </a:bodyPr>
          <a:lstStyle>
            <a:lvl1pPr marL="0" indent="0">
              <a:buNone/>
              <a:defRPr sz="1600" b="1">
                <a:solidFill>
                  <a:schemeClr val="accent4"/>
                </a:solidFill>
                <a:latin typeface="+mn-lt"/>
              </a:defRPr>
            </a:lvl1pPr>
          </a:lstStyle>
          <a:p>
            <a:pPr lvl="0" rtl="0"/>
            <a:r>
              <a:rPr lang="it-IT" noProof="0"/>
              <a:t>Fare clic per modificare stili del testo dello schema</a:t>
            </a:r>
          </a:p>
        </p:txBody>
      </p:sp>
      <p:sp>
        <p:nvSpPr>
          <p:cNvPr id="43" name="Segnaposto testo 24">
            <a:extLst>
              <a:ext uri="{FF2B5EF4-FFF2-40B4-BE49-F238E27FC236}">
                <a16:creationId xmlns:a16="http://schemas.microsoft.com/office/drawing/2014/main" xmlns="" id="{FED4B056-A42A-4115-B98D-177B9AFDABF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2590348" y="2943573"/>
            <a:ext cx="1698625" cy="800100"/>
          </a:xfrm>
        </p:spPr>
        <p:txBody>
          <a:bodyPr rtlCol="0">
            <a:normAutofit/>
          </a:bodyPr>
          <a:lstStyle>
            <a:lvl1pPr marL="0" indent="0">
              <a:buNone/>
              <a:defRPr sz="1600" b="1">
                <a:solidFill>
                  <a:schemeClr val="accent4"/>
                </a:solidFill>
                <a:latin typeface="+mn-lt"/>
              </a:defRPr>
            </a:lvl1pPr>
          </a:lstStyle>
          <a:p>
            <a:pPr lvl="0" rtl="0"/>
            <a:r>
              <a:rPr lang="it-IT" noProof="0"/>
              <a:t>Fare clic per modificare stili del testo dello schema</a:t>
            </a:r>
          </a:p>
        </p:txBody>
      </p:sp>
      <p:sp>
        <p:nvSpPr>
          <p:cNvPr id="45" name="Segnaposto testo 24">
            <a:extLst>
              <a:ext uri="{FF2B5EF4-FFF2-40B4-BE49-F238E27FC236}">
                <a16:creationId xmlns:a16="http://schemas.microsoft.com/office/drawing/2014/main" xmlns="" id="{2D359611-5488-43D7-A2A6-E60DB2E1D872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794793" y="2943573"/>
            <a:ext cx="1698625" cy="800100"/>
          </a:xfrm>
        </p:spPr>
        <p:txBody>
          <a:bodyPr rtlCol="0">
            <a:normAutofit/>
          </a:bodyPr>
          <a:lstStyle>
            <a:lvl1pPr marL="0" indent="0">
              <a:buNone/>
              <a:defRPr sz="1600" b="1">
                <a:solidFill>
                  <a:schemeClr val="accent4"/>
                </a:solidFill>
                <a:latin typeface="+mn-lt"/>
              </a:defRPr>
            </a:lvl1pPr>
          </a:lstStyle>
          <a:p>
            <a:pPr lvl="0" rtl="0"/>
            <a:r>
              <a:rPr lang="it-IT" noProof="0"/>
              <a:t>Fare clic per modificare stili del testo dello schema</a:t>
            </a:r>
          </a:p>
        </p:txBody>
      </p:sp>
      <p:sp>
        <p:nvSpPr>
          <p:cNvPr id="46" name="Segnaposto testo 24">
            <a:extLst>
              <a:ext uri="{FF2B5EF4-FFF2-40B4-BE49-F238E27FC236}">
                <a16:creationId xmlns:a16="http://schemas.microsoft.com/office/drawing/2014/main" xmlns="" id="{F2182E7C-B18B-4F73-B0D1-86196D992B18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876955" y="2942030"/>
            <a:ext cx="3517877" cy="800100"/>
          </a:xfrm>
        </p:spPr>
        <p:txBody>
          <a:bodyPr rtlCol="0">
            <a:normAutofit/>
          </a:bodyPr>
          <a:lstStyle>
            <a:lvl1pPr marL="0" indent="0">
              <a:buNone/>
              <a:defRPr sz="1600" b="1">
                <a:solidFill>
                  <a:schemeClr val="accent4"/>
                </a:solidFill>
                <a:latin typeface="+mn-lt"/>
              </a:defRPr>
            </a:lvl1pPr>
          </a:lstStyle>
          <a:p>
            <a:pPr lvl="0" rtl="0"/>
            <a:r>
              <a:rPr lang="it-IT" noProof="0"/>
              <a:t>Fare clic per modificare stili del testo dello schema</a:t>
            </a:r>
          </a:p>
        </p:txBody>
      </p:sp>
      <p:sp>
        <p:nvSpPr>
          <p:cNvPr id="48" name="Segnaposto testo 24">
            <a:extLst>
              <a:ext uri="{FF2B5EF4-FFF2-40B4-BE49-F238E27FC236}">
                <a16:creationId xmlns:a16="http://schemas.microsoft.com/office/drawing/2014/main" xmlns="" id="{3D51A445-889E-44A8-AF12-58BC161D148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91722" y="5607548"/>
            <a:ext cx="3397251" cy="800100"/>
          </a:xfrm>
        </p:spPr>
        <p:txBody>
          <a:bodyPr rtlCol="0">
            <a:normAutofit/>
          </a:bodyPr>
          <a:lstStyle>
            <a:lvl1pPr marL="0" indent="0">
              <a:buNone/>
              <a:defRPr sz="1600" b="0">
                <a:solidFill>
                  <a:schemeClr val="accent3"/>
                </a:solidFill>
                <a:latin typeface="+mn-lt"/>
              </a:defRPr>
            </a:lvl1pPr>
          </a:lstStyle>
          <a:p>
            <a:pPr lvl="0" rtl="0"/>
            <a:r>
              <a:rPr lang="it-IT" noProof="0"/>
              <a:t>Fare clic per modificare stili del testo dello schema</a:t>
            </a:r>
          </a:p>
        </p:txBody>
      </p:sp>
      <p:sp>
        <p:nvSpPr>
          <p:cNvPr id="49" name="Segnaposto testo 24">
            <a:extLst>
              <a:ext uri="{FF2B5EF4-FFF2-40B4-BE49-F238E27FC236}">
                <a16:creationId xmlns:a16="http://schemas.microsoft.com/office/drawing/2014/main" xmlns="" id="{358BC44E-644D-4E21-A055-1178CD0D2698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4794792" y="4909834"/>
            <a:ext cx="1698625" cy="800100"/>
          </a:xfrm>
        </p:spPr>
        <p:txBody>
          <a:bodyPr rtlCol="0">
            <a:normAutofit/>
          </a:bodyPr>
          <a:lstStyle>
            <a:lvl1pPr marL="0" indent="0">
              <a:buNone/>
              <a:defRPr sz="1600" b="0">
                <a:solidFill>
                  <a:schemeClr val="accent2"/>
                </a:solidFill>
                <a:latin typeface="+mn-lt"/>
              </a:defRPr>
            </a:lvl1pPr>
          </a:lstStyle>
          <a:p>
            <a:pPr lvl="0" rtl="0"/>
            <a:r>
              <a:rPr lang="it-IT" noProof="0"/>
              <a:t>Fare clic per modificare stili del testo dello schema</a:t>
            </a:r>
          </a:p>
        </p:txBody>
      </p:sp>
      <p:sp>
        <p:nvSpPr>
          <p:cNvPr id="50" name="Segnaposto testo 24">
            <a:extLst>
              <a:ext uri="{FF2B5EF4-FFF2-40B4-BE49-F238E27FC236}">
                <a16:creationId xmlns:a16="http://schemas.microsoft.com/office/drawing/2014/main" xmlns="" id="{32C60917-FE9C-4C02-976E-9F4DF95F1614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890713" y="4909834"/>
            <a:ext cx="2692939" cy="800100"/>
          </a:xfrm>
        </p:spPr>
        <p:txBody>
          <a:bodyPr rtlCol="0">
            <a:normAutofit/>
          </a:bodyPr>
          <a:lstStyle>
            <a:lvl1pPr marL="0" indent="0">
              <a:buNone/>
              <a:defRPr sz="1600" b="0">
                <a:solidFill>
                  <a:schemeClr val="accent2"/>
                </a:solidFill>
                <a:latin typeface="+mn-lt"/>
              </a:defRPr>
            </a:lvl1pPr>
          </a:lstStyle>
          <a:p>
            <a:pPr lvl="0" rtl="0"/>
            <a:r>
              <a:rPr lang="it-IT" noProof="0"/>
              <a:t>Fare clic per modificare stili del testo dello schema</a:t>
            </a:r>
          </a:p>
        </p:txBody>
      </p:sp>
      <p:sp>
        <p:nvSpPr>
          <p:cNvPr id="55" name="Segnaposto immagine 12">
            <a:extLst>
              <a:ext uri="{FF2B5EF4-FFF2-40B4-BE49-F238E27FC236}">
                <a16:creationId xmlns:a16="http://schemas.microsoft.com/office/drawing/2014/main" xmlns="" id="{2535BC4C-3D36-473A-B9EF-EC6F3BA67113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891723" y="3816446"/>
            <a:ext cx="1636776" cy="1618488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400">
                <a:solidFill>
                  <a:schemeClr val="accent4"/>
                </a:solidFill>
                <a:latin typeface="+mn-lt"/>
              </a:defRPr>
            </a:lvl1pPr>
          </a:lstStyle>
          <a:p>
            <a:pPr rtl="0"/>
            <a:r>
              <a:rPr lang="it-IT" noProof="0"/>
              <a:t>Fare clic sull'icona per inserire un'immagine</a:t>
            </a:r>
          </a:p>
        </p:txBody>
      </p:sp>
      <p:sp>
        <p:nvSpPr>
          <p:cNvPr id="56" name="Segnaposto immagine 12">
            <a:extLst>
              <a:ext uri="{FF2B5EF4-FFF2-40B4-BE49-F238E27FC236}">
                <a16:creationId xmlns:a16="http://schemas.microsoft.com/office/drawing/2014/main" xmlns="" id="{A1E61843-0C1E-4581-98C1-C9247F7043AC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2590348" y="3816446"/>
            <a:ext cx="1636776" cy="1618488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400">
                <a:solidFill>
                  <a:schemeClr val="accent4"/>
                </a:solidFill>
                <a:latin typeface="+mn-lt"/>
              </a:defRPr>
            </a:lvl1pPr>
          </a:lstStyle>
          <a:p>
            <a:pPr rtl="0"/>
            <a:r>
              <a:rPr lang="it-IT" noProof="0"/>
              <a:t>Fare clic sull'icona per inserire un'immagine</a:t>
            </a:r>
          </a:p>
        </p:txBody>
      </p:sp>
      <p:sp>
        <p:nvSpPr>
          <p:cNvPr id="57" name="Segnaposto immagine 12">
            <a:extLst>
              <a:ext uri="{FF2B5EF4-FFF2-40B4-BE49-F238E27FC236}">
                <a16:creationId xmlns:a16="http://schemas.microsoft.com/office/drawing/2014/main" xmlns="" id="{F3B39F0E-B245-4510-8C07-0EC29B83F1BA}"/>
              </a:ext>
            </a:extLst>
          </p:cNvPr>
          <p:cNvSpPr>
            <a:spLocks noGrp="1"/>
          </p:cNvSpPr>
          <p:nvPr>
            <p:ph type="pic" sz="quarter" idx="43"/>
          </p:nvPr>
        </p:nvSpPr>
        <p:spPr>
          <a:xfrm>
            <a:off x="4794793" y="3816446"/>
            <a:ext cx="2048256" cy="896112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400">
                <a:solidFill>
                  <a:schemeClr val="accent4"/>
                </a:solidFill>
                <a:latin typeface="+mn-lt"/>
              </a:defRPr>
            </a:lvl1pPr>
          </a:lstStyle>
          <a:p>
            <a:pPr rtl="0"/>
            <a:r>
              <a:rPr lang="it-IT" noProof="0"/>
              <a:t>Fare clic sull'icona per inserire un'immagine</a:t>
            </a:r>
          </a:p>
        </p:txBody>
      </p:sp>
      <p:sp>
        <p:nvSpPr>
          <p:cNvPr id="58" name="Segnaposto immagine 9">
            <a:extLst>
              <a:ext uri="{FF2B5EF4-FFF2-40B4-BE49-F238E27FC236}">
                <a16:creationId xmlns:a16="http://schemas.microsoft.com/office/drawing/2014/main" xmlns="" id="{A9E755CD-1A38-4F75-A18E-2D31E4934C8A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7876955" y="3864572"/>
            <a:ext cx="1481328" cy="758952"/>
          </a:xfrm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400">
                <a:solidFill>
                  <a:schemeClr val="accent4"/>
                </a:solidFill>
                <a:latin typeface="+mn-lt"/>
              </a:defRPr>
            </a:lvl1pPr>
          </a:lstStyle>
          <a:p>
            <a:pPr rtl="0"/>
            <a:r>
              <a:rPr lang="it-IT" noProof="0"/>
              <a:t>Fare clic sull'icona per inserire un'immagine</a:t>
            </a: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xmlns="" id="{1C750AC0-7255-417F-919C-19DF42857E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365125"/>
            <a:ext cx="7909560" cy="1069848"/>
          </a:xfrm>
          <a:gradFill>
            <a:gsLst>
              <a:gs pos="0">
                <a:schemeClr val="accent2"/>
              </a:gs>
              <a:gs pos="100000">
                <a:schemeClr val="accent1"/>
              </a:gs>
            </a:gsLst>
            <a:lin ang="10800000" scaled="1"/>
          </a:gradFill>
        </p:spPr>
        <p:txBody>
          <a:bodyPr lIns="900000"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it-IT" noProof="0"/>
              <a:t>Come usare questo modello</a:t>
            </a:r>
          </a:p>
        </p:txBody>
      </p:sp>
    </p:spTree>
    <p:extLst>
      <p:ext uri="{BB962C8B-B14F-4D97-AF65-F5344CB8AC3E}">
        <p14:creationId xmlns:p14="http://schemas.microsoft.com/office/powerpoint/2010/main" xmlns="" val="24644979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test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Elemento grafico 16">
            <a:extLst>
              <a:ext uri="{FF2B5EF4-FFF2-40B4-BE49-F238E27FC236}">
                <a16:creationId xmlns:a16="http://schemas.microsoft.com/office/drawing/2014/main" xmlns="" id="{AD638337-297E-49B3-AE0F-B36EC9D01661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8" name="Figura a mano libera: Forma 7">
              <a:extLst>
                <a:ext uri="{FF2B5EF4-FFF2-40B4-BE49-F238E27FC236}">
                  <a16:creationId xmlns:a16="http://schemas.microsoft.com/office/drawing/2014/main" xmlns="" id="{2FA8DCE5-120B-4D39-B899-95EBEC388DEA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it-IT" noProof="0"/>
            </a:p>
          </p:txBody>
        </p:sp>
        <p:sp>
          <p:nvSpPr>
            <p:cNvPr id="9" name="Figura a mano libera: Forma 8">
              <a:extLst>
                <a:ext uri="{FF2B5EF4-FFF2-40B4-BE49-F238E27FC236}">
                  <a16:creationId xmlns:a16="http://schemas.microsoft.com/office/drawing/2014/main" xmlns="" id="{53F4B5D3-A813-434A-B7AA-8FEE19B9CF16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it-IT" noProof="0"/>
            </a:p>
          </p:txBody>
        </p:sp>
      </p:grpSp>
      <p:sp>
        <p:nvSpPr>
          <p:cNvPr id="3" name="Segnaposto testo 2">
            <a:extLst>
              <a:ext uri="{FF2B5EF4-FFF2-40B4-BE49-F238E27FC236}">
                <a16:creationId xmlns:a16="http://schemas.microsoft.com/office/drawing/2014/main" xmlns="" id="{B6DFBA5C-859C-4C16-8ECF-9FCA37E77DD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748030" y="2442380"/>
            <a:ext cx="3913632" cy="804672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lIns="144000" tIns="72000" bIns="72000" rtlCol="0" anchor="ctr" anchorCtr="0">
            <a:normAutofit/>
          </a:bodyPr>
          <a:lstStyle>
            <a:lvl1pPr marL="0" indent="0" rtl="0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it-IT" noProof="0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4DBF8466-F90A-4774-B172-0061F1A798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it-IT" noProof="0"/>
              <a:t>GG.MM.20XX</a:t>
            </a:r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7BC76C28-113A-459C-BD12-125E112B10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 rtlCol="0"/>
          <a:lstStyle/>
          <a:p>
            <a:pPr rtl="0"/>
            <a:r>
              <a:rPr lang="it-IT" noProof="0"/>
              <a:t>AGGIUNGERE UN PIÈ DI PAGINA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6D51ADD0-1305-43DD-A03D-2FE3B5D0E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it-IT" noProof="0" smtClean="0"/>
              <a:pPr rtl="0"/>
              <a:t>‹N›</a:t>
            </a:fld>
            <a:endParaRPr lang="it-IT" noProof="0"/>
          </a:p>
        </p:txBody>
      </p:sp>
      <p:sp>
        <p:nvSpPr>
          <p:cNvPr id="10" name="Elemento grafico 23">
            <a:extLst>
              <a:ext uri="{FF2B5EF4-FFF2-40B4-BE49-F238E27FC236}">
                <a16:creationId xmlns:a16="http://schemas.microsoft.com/office/drawing/2014/main" xmlns="" id="{74E08599-4D6A-4CDA-9228-3DBD31E1E64D}"/>
              </a:ext>
            </a:extLst>
          </p:cNvPr>
          <p:cNvSpPr/>
          <p:nvPr userDrawn="1"/>
        </p:nvSpPr>
        <p:spPr>
          <a:xfrm>
            <a:off x="-24517" y="970945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it-IT" noProof="0"/>
          </a:p>
        </p:txBody>
      </p:sp>
      <p:sp>
        <p:nvSpPr>
          <p:cNvPr id="11" name="Elemento grafico 6">
            <a:extLst>
              <a:ext uri="{FF2B5EF4-FFF2-40B4-BE49-F238E27FC236}">
                <a16:creationId xmlns:a16="http://schemas.microsoft.com/office/drawing/2014/main" xmlns="" id="{548D0821-4E36-47CF-A7AC-8FB339F5F24A}"/>
              </a:ext>
            </a:extLst>
          </p:cNvPr>
          <p:cNvSpPr/>
          <p:nvPr userDrawn="1"/>
        </p:nvSpPr>
        <p:spPr>
          <a:xfrm>
            <a:off x="-26126" y="587196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it-IT" noProof="0"/>
          </a:p>
        </p:txBody>
      </p:sp>
      <p:sp>
        <p:nvSpPr>
          <p:cNvPr id="13" name="Titolo 1">
            <a:extLst>
              <a:ext uri="{FF2B5EF4-FFF2-40B4-BE49-F238E27FC236}">
                <a16:creationId xmlns:a16="http://schemas.microsoft.com/office/drawing/2014/main" xmlns="" id="{F708432B-D626-47BC-8C1E-E5F2ADCDCE4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846111" y="974881"/>
            <a:ext cx="3933620" cy="734415"/>
          </a:xfrm>
        </p:spPr>
        <p:txBody>
          <a:bodyPr rtlCol="0" anchor="b">
            <a:norm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pPr rtl="0"/>
            <a:r>
              <a:rPr lang="it-IT" noProof="0"/>
              <a:t>Layout testo 1</a:t>
            </a:r>
          </a:p>
        </p:txBody>
      </p:sp>
      <p:sp>
        <p:nvSpPr>
          <p:cNvPr id="17" name="Segnaposto testo 16">
            <a:extLst>
              <a:ext uri="{FF2B5EF4-FFF2-40B4-BE49-F238E27FC236}">
                <a16:creationId xmlns:a16="http://schemas.microsoft.com/office/drawing/2014/main" xmlns="" id="{B8041375-FFF3-48A5-8985-52AD4D496A6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08990" y="3392622"/>
            <a:ext cx="3913188" cy="2249488"/>
          </a:xfrm>
        </p:spPr>
        <p:txBody>
          <a:bodyPr rtlCol="0">
            <a:normAutofit/>
          </a:bodyPr>
          <a:lstStyle>
            <a:lvl1pPr marL="180000" indent="-180000">
              <a:spcBef>
                <a:spcPts val="600"/>
              </a:spcBef>
              <a:buClr>
                <a:schemeClr val="accent2"/>
              </a:buClr>
              <a:defRPr sz="1600" b="0">
                <a:latin typeface="+mn-lt"/>
              </a:defRPr>
            </a:lvl1pPr>
            <a:lvl2pPr marL="457200" indent="0">
              <a:buNone/>
              <a:defRPr sz="1600">
                <a:latin typeface="Franklin Gothic Book" panose="020B0503020102020204" pitchFamily="34" charset="0"/>
              </a:defRPr>
            </a:lvl2pPr>
            <a:lvl3pPr>
              <a:defRPr sz="1600">
                <a:latin typeface="Franklin Gothic Book" panose="020B0503020102020204" pitchFamily="34" charset="0"/>
              </a:defRPr>
            </a:lvl3pPr>
            <a:lvl4pPr>
              <a:defRPr sz="1600">
                <a:latin typeface="Franklin Gothic Book" panose="020B0503020102020204" pitchFamily="34" charset="0"/>
              </a:defRPr>
            </a:lvl4pPr>
            <a:lvl5pPr>
              <a:defRPr sz="1600">
                <a:latin typeface="Franklin Gothic Book" panose="020B0503020102020204" pitchFamily="34" charset="0"/>
              </a:defRPr>
            </a:lvl5pPr>
          </a:lstStyle>
          <a:p>
            <a:pPr lvl="0" rtl="0"/>
            <a:r>
              <a:rPr lang="it-IT" noProof="0"/>
              <a:t>Fare clic per modificare stili del testo dello schema</a:t>
            </a:r>
          </a:p>
        </p:txBody>
      </p:sp>
      <p:grpSp>
        <p:nvGrpSpPr>
          <p:cNvPr id="19" name="Elemento grafico 17">
            <a:extLst>
              <a:ext uri="{FF2B5EF4-FFF2-40B4-BE49-F238E27FC236}">
                <a16:creationId xmlns:a16="http://schemas.microsoft.com/office/drawing/2014/main" xmlns="" id="{1CF7F5A7-666B-4C97-8F1C-0930361F612E}"/>
              </a:ext>
            </a:extLst>
          </p:cNvPr>
          <p:cNvGrpSpPr/>
          <p:nvPr/>
        </p:nvGrpSpPr>
        <p:grpSpPr>
          <a:xfrm>
            <a:off x="5530724" y="0"/>
            <a:ext cx="6340653" cy="6429600"/>
            <a:chOff x="5530724" y="0"/>
            <a:chExt cx="6340653" cy="6429600"/>
          </a:xfrm>
        </p:grpSpPr>
        <p:sp>
          <p:nvSpPr>
            <p:cNvPr id="20" name="Figura a mano libera: Forma 19">
              <a:extLst>
                <a:ext uri="{FF2B5EF4-FFF2-40B4-BE49-F238E27FC236}">
                  <a16:creationId xmlns:a16="http://schemas.microsoft.com/office/drawing/2014/main" xmlns="" id="{E7BC95EC-0C9A-48BD-BC1E-AF1C1DA9C02C}"/>
                </a:ext>
              </a:extLst>
            </p:cNvPr>
            <p:cNvSpPr/>
            <p:nvPr/>
          </p:nvSpPr>
          <p:spPr>
            <a:xfrm>
              <a:off x="5518024" y="-12700"/>
              <a:ext cx="2287209" cy="5565543"/>
            </a:xfrm>
            <a:custGeom>
              <a:avLst/>
              <a:gdLst>
                <a:gd name="connsiteX0" fmla="*/ 1132162 w 2287209"/>
                <a:gd name="connsiteY0" fmla="*/ 5560454 h 5565543"/>
                <a:gd name="connsiteX1" fmla="*/ 2283391 w 2287209"/>
                <a:gd name="connsiteY1" fmla="*/ 12700 h 5565543"/>
                <a:gd name="connsiteX2" fmla="*/ 552736 w 2287209"/>
                <a:gd name="connsiteY2" fmla="*/ 12700 h 5565543"/>
                <a:gd name="connsiteX3" fmla="*/ 12700 w 2287209"/>
                <a:gd name="connsiteY3" fmla="*/ 5359688 h 5565543"/>
                <a:gd name="connsiteX4" fmla="*/ 1132162 w 2287209"/>
                <a:gd name="connsiteY4" fmla="*/ 5560454 h 5565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87209" h="5565543">
                  <a:moveTo>
                    <a:pt x="1132162" y="5560454"/>
                  </a:moveTo>
                  <a:lnTo>
                    <a:pt x="2283391" y="12700"/>
                  </a:lnTo>
                  <a:lnTo>
                    <a:pt x="552736" y="12700"/>
                  </a:lnTo>
                  <a:cubicBezTo>
                    <a:pt x="569255" y="560360"/>
                    <a:pt x="573067" y="2477804"/>
                    <a:pt x="12700" y="5359688"/>
                  </a:cubicBezTo>
                  <a:cubicBezTo>
                    <a:pt x="363406" y="5395267"/>
                    <a:pt x="1132162" y="5560454"/>
                    <a:pt x="1132162" y="5560454"/>
                  </a:cubicBezTo>
                  <a:close/>
                </a:path>
              </a:pathLst>
            </a:custGeom>
            <a:gradFill flip="none" rotWithShape="1">
              <a:gsLst>
                <a:gs pos="3000">
                  <a:schemeClr val="accent5">
                    <a:alpha val="6000"/>
                  </a:schemeClr>
                </a:gs>
                <a:gs pos="100000">
                  <a:schemeClr val="accent5">
                    <a:alpha val="50000"/>
                  </a:schemeClr>
                </a:gs>
              </a:gsLst>
              <a:lin ang="5880000" scaled="0"/>
              <a:tileRect/>
            </a:gradFill>
            <a:ln w="1269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it-IT" noProof="0"/>
            </a:p>
          </p:txBody>
        </p:sp>
        <p:sp>
          <p:nvSpPr>
            <p:cNvPr id="21" name="Figura a mano libera: Forma 20">
              <a:extLst>
                <a:ext uri="{FF2B5EF4-FFF2-40B4-BE49-F238E27FC236}">
                  <a16:creationId xmlns:a16="http://schemas.microsoft.com/office/drawing/2014/main" xmlns="" id="{DF5F80F8-FA23-4496-B401-E10D70AC21A8}"/>
                </a:ext>
              </a:extLst>
            </p:cNvPr>
            <p:cNvSpPr/>
            <p:nvPr/>
          </p:nvSpPr>
          <p:spPr>
            <a:xfrm>
              <a:off x="5537084" y="-12700"/>
              <a:ext cx="6340653" cy="6455013"/>
            </a:xfrm>
            <a:custGeom>
              <a:avLst/>
              <a:gdLst>
                <a:gd name="connsiteX0" fmla="*/ 5080140 w 6340653"/>
                <a:gd name="connsiteY0" fmla="*/ 6446112 h 6455013"/>
                <a:gd name="connsiteX1" fmla="*/ 6334294 w 6340653"/>
                <a:gd name="connsiteY1" fmla="*/ 545112 h 6455013"/>
                <a:gd name="connsiteX2" fmla="*/ 3831070 w 6340653"/>
                <a:gd name="connsiteY2" fmla="*/ 12700 h 6455013"/>
                <a:gd name="connsiteX3" fmla="*/ 1151222 w 6340653"/>
                <a:gd name="connsiteY3" fmla="*/ 12700 h 6455013"/>
                <a:gd name="connsiteX4" fmla="*/ 12700 w 6340653"/>
                <a:gd name="connsiteY4" fmla="*/ 5369854 h 64550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40653" h="6455013">
                  <a:moveTo>
                    <a:pt x="5080140" y="6446112"/>
                  </a:moveTo>
                  <a:lnTo>
                    <a:pt x="6334294" y="545112"/>
                  </a:lnTo>
                  <a:lnTo>
                    <a:pt x="3831070" y="12700"/>
                  </a:lnTo>
                  <a:lnTo>
                    <a:pt x="1151222" y="12700"/>
                  </a:lnTo>
                  <a:lnTo>
                    <a:pt x="12700" y="5369854"/>
                  </a:lnTo>
                  <a:close/>
                </a:path>
              </a:pathLst>
            </a:custGeom>
            <a:gradFill>
              <a:gsLst>
                <a:gs pos="3000">
                  <a:schemeClr val="accent5"/>
                </a:gs>
                <a:gs pos="100000">
                  <a:schemeClr val="bg2"/>
                </a:gs>
              </a:gsLst>
              <a:lin ang="0" scaled="1"/>
            </a:gradFill>
            <a:ln w="1269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it-IT" noProof="0"/>
            </a:p>
          </p:txBody>
        </p:sp>
        <p:sp>
          <p:nvSpPr>
            <p:cNvPr id="22" name="Figura a mano libera: Forma 21">
              <a:extLst>
                <a:ext uri="{FF2B5EF4-FFF2-40B4-BE49-F238E27FC236}">
                  <a16:creationId xmlns:a16="http://schemas.microsoft.com/office/drawing/2014/main" xmlns="" id="{65F2E539-DDA4-47DC-A929-17C7DB4D8C88}"/>
                </a:ext>
              </a:extLst>
            </p:cNvPr>
            <p:cNvSpPr/>
            <p:nvPr/>
          </p:nvSpPr>
          <p:spPr>
            <a:xfrm>
              <a:off x="5830609" y="-12700"/>
              <a:ext cx="5756144" cy="6150052"/>
            </a:xfrm>
            <a:custGeom>
              <a:avLst/>
              <a:gdLst>
                <a:gd name="connsiteX0" fmla="*/ 5715476 w 5756143"/>
                <a:gd name="connsiteY0" fmla="*/ 764938 h 6150052"/>
                <a:gd name="connsiteX1" fmla="*/ 4579496 w 5756143"/>
                <a:gd name="connsiteY1" fmla="*/ 6113197 h 6150052"/>
                <a:gd name="connsiteX2" fmla="*/ 43196 w 5756143"/>
                <a:gd name="connsiteY2" fmla="*/ 5150027 h 6150052"/>
                <a:gd name="connsiteX3" fmla="*/ 1134704 w 5756143"/>
                <a:gd name="connsiteY3" fmla="*/ 12700 h 6150052"/>
                <a:gd name="connsiteX4" fmla="*/ 1109290 w 5756143"/>
                <a:gd name="connsiteY4" fmla="*/ 12700 h 6150052"/>
                <a:gd name="connsiteX5" fmla="*/ 12700 w 5756143"/>
                <a:gd name="connsiteY5" fmla="*/ 5169087 h 6150052"/>
                <a:gd name="connsiteX6" fmla="*/ 4598556 w 5756143"/>
                <a:gd name="connsiteY6" fmla="*/ 6143693 h 6150052"/>
                <a:gd name="connsiteX7" fmla="*/ 5743431 w 5756143"/>
                <a:gd name="connsiteY7" fmla="*/ 757314 h 6150052"/>
                <a:gd name="connsiteX8" fmla="*/ 5745972 w 5756143"/>
                <a:gd name="connsiteY8" fmla="*/ 744607 h 6150052"/>
                <a:gd name="connsiteX9" fmla="*/ 2299910 w 5756143"/>
                <a:gd name="connsiteY9" fmla="*/ 12700 h 6150052"/>
                <a:gd name="connsiteX10" fmla="*/ 2177925 w 5756143"/>
                <a:gd name="connsiteY10" fmla="*/ 12700 h 61500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756143" h="6150052">
                  <a:moveTo>
                    <a:pt x="5715476" y="764938"/>
                  </a:moveTo>
                  <a:lnTo>
                    <a:pt x="4579496" y="6113197"/>
                  </a:lnTo>
                  <a:lnTo>
                    <a:pt x="43196" y="5150027"/>
                  </a:lnTo>
                  <a:lnTo>
                    <a:pt x="1134704" y="12700"/>
                  </a:lnTo>
                  <a:lnTo>
                    <a:pt x="1109290" y="12700"/>
                  </a:lnTo>
                  <a:lnTo>
                    <a:pt x="12700" y="5169087"/>
                  </a:lnTo>
                  <a:lnTo>
                    <a:pt x="4598556" y="6143693"/>
                  </a:lnTo>
                  <a:lnTo>
                    <a:pt x="5743431" y="757314"/>
                  </a:lnTo>
                  <a:lnTo>
                    <a:pt x="5745972" y="744607"/>
                  </a:lnTo>
                  <a:lnTo>
                    <a:pt x="2299910" y="12700"/>
                  </a:lnTo>
                  <a:lnTo>
                    <a:pt x="2177925" y="12700"/>
                  </a:lnTo>
                  <a:close/>
                </a:path>
              </a:pathLst>
            </a:custGeom>
            <a:solidFill>
              <a:schemeClr val="bg1"/>
            </a:solidFill>
            <a:ln w="1269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it-IT" noProof="0"/>
            </a:p>
          </p:txBody>
        </p:sp>
      </p:grpSp>
      <p:sp>
        <p:nvSpPr>
          <p:cNvPr id="24" name="Segnaposto immagine 23">
            <a:extLst>
              <a:ext uri="{FF2B5EF4-FFF2-40B4-BE49-F238E27FC236}">
                <a16:creationId xmlns:a16="http://schemas.microsoft.com/office/drawing/2014/main" xmlns="" id="{76641E2E-882B-485E-AD7C-2BC054BEA520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 rot="720000">
            <a:off x="6384187" y="209524"/>
            <a:ext cx="4647699" cy="5472101"/>
          </a:xfrm>
          <a:custGeom>
            <a:avLst/>
            <a:gdLst>
              <a:gd name="connsiteX0" fmla="*/ 0 w 4643879"/>
              <a:gd name="connsiteY0" fmla="*/ 5462044 h 5462044"/>
              <a:gd name="connsiteX1" fmla="*/ 1160970 w 4643879"/>
              <a:gd name="connsiteY1" fmla="*/ 0 h 5462044"/>
              <a:gd name="connsiteX2" fmla="*/ 4643879 w 4643879"/>
              <a:gd name="connsiteY2" fmla="*/ 0 h 5462044"/>
              <a:gd name="connsiteX3" fmla="*/ 3482909 w 4643879"/>
              <a:gd name="connsiteY3" fmla="*/ 5462044 h 5462044"/>
              <a:gd name="connsiteX4" fmla="*/ 0 w 4643879"/>
              <a:gd name="connsiteY4" fmla="*/ 5462044 h 5462044"/>
              <a:gd name="connsiteX0" fmla="*/ 0 w 4643879"/>
              <a:gd name="connsiteY0" fmla="*/ 5462044 h 5462044"/>
              <a:gd name="connsiteX1" fmla="*/ 11990 w 4643879"/>
              <a:gd name="connsiteY1" fmla="*/ 13839 h 5462044"/>
              <a:gd name="connsiteX2" fmla="*/ 4643879 w 4643879"/>
              <a:gd name="connsiteY2" fmla="*/ 0 h 5462044"/>
              <a:gd name="connsiteX3" fmla="*/ 3482909 w 4643879"/>
              <a:gd name="connsiteY3" fmla="*/ 5462044 h 5462044"/>
              <a:gd name="connsiteX4" fmla="*/ 0 w 4643879"/>
              <a:gd name="connsiteY4" fmla="*/ 5462044 h 5462044"/>
              <a:gd name="connsiteX0" fmla="*/ 0 w 4643879"/>
              <a:gd name="connsiteY0" fmla="*/ 5462044 h 5462044"/>
              <a:gd name="connsiteX1" fmla="*/ 11990 w 4643879"/>
              <a:gd name="connsiteY1" fmla="*/ 13839 h 5462044"/>
              <a:gd name="connsiteX2" fmla="*/ 1026146 w 4643879"/>
              <a:gd name="connsiteY2" fmla="*/ 8068 h 5462044"/>
              <a:gd name="connsiteX3" fmla="*/ 4643879 w 4643879"/>
              <a:gd name="connsiteY3" fmla="*/ 0 h 5462044"/>
              <a:gd name="connsiteX4" fmla="*/ 3482909 w 4643879"/>
              <a:gd name="connsiteY4" fmla="*/ 5462044 h 5462044"/>
              <a:gd name="connsiteX5" fmla="*/ 0 w 4643879"/>
              <a:gd name="connsiteY5" fmla="*/ 5462044 h 5462044"/>
              <a:gd name="connsiteX0" fmla="*/ 0 w 4643879"/>
              <a:gd name="connsiteY0" fmla="*/ 5462044 h 5462044"/>
              <a:gd name="connsiteX1" fmla="*/ 11990 w 4643879"/>
              <a:gd name="connsiteY1" fmla="*/ 13839 h 5462044"/>
              <a:gd name="connsiteX2" fmla="*/ 1029484 w 4643879"/>
              <a:gd name="connsiteY2" fmla="*/ 2927 h 5462044"/>
              <a:gd name="connsiteX3" fmla="*/ 4643879 w 4643879"/>
              <a:gd name="connsiteY3" fmla="*/ 0 h 5462044"/>
              <a:gd name="connsiteX4" fmla="*/ 3482909 w 4643879"/>
              <a:gd name="connsiteY4" fmla="*/ 5462044 h 5462044"/>
              <a:gd name="connsiteX5" fmla="*/ 0 w 4643879"/>
              <a:gd name="connsiteY5" fmla="*/ 5462044 h 5462044"/>
              <a:gd name="connsiteX0" fmla="*/ 0 w 4643879"/>
              <a:gd name="connsiteY0" fmla="*/ 5462044 h 5462044"/>
              <a:gd name="connsiteX1" fmla="*/ 5006 w 4643879"/>
              <a:gd name="connsiteY1" fmla="*/ 210263 h 5462044"/>
              <a:gd name="connsiteX2" fmla="*/ 1029484 w 4643879"/>
              <a:gd name="connsiteY2" fmla="*/ 2927 h 5462044"/>
              <a:gd name="connsiteX3" fmla="*/ 4643879 w 4643879"/>
              <a:gd name="connsiteY3" fmla="*/ 0 h 5462044"/>
              <a:gd name="connsiteX4" fmla="*/ 3482909 w 4643879"/>
              <a:gd name="connsiteY4" fmla="*/ 5462044 h 5462044"/>
              <a:gd name="connsiteX5" fmla="*/ 0 w 4643879"/>
              <a:gd name="connsiteY5" fmla="*/ 5462044 h 5462044"/>
              <a:gd name="connsiteX0" fmla="*/ 0 w 4643879"/>
              <a:gd name="connsiteY0" fmla="*/ 5462044 h 5462044"/>
              <a:gd name="connsiteX1" fmla="*/ 5006 w 4643879"/>
              <a:gd name="connsiteY1" fmla="*/ 210263 h 5462044"/>
              <a:gd name="connsiteX2" fmla="*/ 1029484 w 4643879"/>
              <a:gd name="connsiteY2" fmla="*/ 2927 h 5462044"/>
              <a:gd name="connsiteX3" fmla="*/ 4643879 w 4643879"/>
              <a:gd name="connsiteY3" fmla="*/ 0 h 5462044"/>
              <a:gd name="connsiteX4" fmla="*/ 4634592 w 4643879"/>
              <a:gd name="connsiteY4" fmla="*/ 5460922 h 5462044"/>
              <a:gd name="connsiteX5" fmla="*/ 0 w 4643879"/>
              <a:gd name="connsiteY5" fmla="*/ 5462044 h 5462044"/>
              <a:gd name="connsiteX0" fmla="*/ 0 w 4647218"/>
              <a:gd name="connsiteY0" fmla="*/ 5467184 h 5467184"/>
              <a:gd name="connsiteX1" fmla="*/ 8345 w 4647218"/>
              <a:gd name="connsiteY1" fmla="*/ 210263 h 5467184"/>
              <a:gd name="connsiteX2" fmla="*/ 1032823 w 4647218"/>
              <a:gd name="connsiteY2" fmla="*/ 2927 h 5467184"/>
              <a:gd name="connsiteX3" fmla="*/ 4647218 w 4647218"/>
              <a:gd name="connsiteY3" fmla="*/ 0 h 5467184"/>
              <a:gd name="connsiteX4" fmla="*/ 4637931 w 4647218"/>
              <a:gd name="connsiteY4" fmla="*/ 5460922 h 5467184"/>
              <a:gd name="connsiteX5" fmla="*/ 0 w 4647218"/>
              <a:gd name="connsiteY5" fmla="*/ 5467184 h 5467184"/>
              <a:gd name="connsiteX0" fmla="*/ 0 w 4647218"/>
              <a:gd name="connsiteY0" fmla="*/ 5467184 h 5467184"/>
              <a:gd name="connsiteX1" fmla="*/ 8345 w 4647218"/>
              <a:gd name="connsiteY1" fmla="*/ 210263 h 5467184"/>
              <a:gd name="connsiteX2" fmla="*/ 1032823 w 4647218"/>
              <a:gd name="connsiteY2" fmla="*/ 2927 h 5467184"/>
              <a:gd name="connsiteX3" fmla="*/ 4647218 w 4647218"/>
              <a:gd name="connsiteY3" fmla="*/ 0 h 5467184"/>
              <a:gd name="connsiteX4" fmla="*/ 4637931 w 4647218"/>
              <a:gd name="connsiteY4" fmla="*/ 5460922 h 5467184"/>
              <a:gd name="connsiteX5" fmla="*/ 0 w 4647218"/>
              <a:gd name="connsiteY5" fmla="*/ 5467184 h 5467184"/>
              <a:gd name="connsiteX0" fmla="*/ 0 w 4647218"/>
              <a:gd name="connsiteY0" fmla="*/ 5472101 h 5472101"/>
              <a:gd name="connsiteX1" fmla="*/ 8345 w 4647218"/>
              <a:gd name="connsiteY1" fmla="*/ 215180 h 5472101"/>
              <a:gd name="connsiteX2" fmla="*/ 1048878 w 4647218"/>
              <a:gd name="connsiteY2" fmla="*/ 0 h 5472101"/>
              <a:gd name="connsiteX3" fmla="*/ 4647218 w 4647218"/>
              <a:gd name="connsiteY3" fmla="*/ 4917 h 5472101"/>
              <a:gd name="connsiteX4" fmla="*/ 4637931 w 4647218"/>
              <a:gd name="connsiteY4" fmla="*/ 5465839 h 5472101"/>
              <a:gd name="connsiteX5" fmla="*/ 0 w 4647218"/>
              <a:gd name="connsiteY5" fmla="*/ 5472101 h 5472101"/>
              <a:gd name="connsiteX0" fmla="*/ 0 w 4647218"/>
              <a:gd name="connsiteY0" fmla="*/ 5472101 h 5472101"/>
              <a:gd name="connsiteX1" fmla="*/ 5908 w 4647218"/>
              <a:gd name="connsiteY1" fmla="*/ 224560 h 5472101"/>
              <a:gd name="connsiteX2" fmla="*/ 1048878 w 4647218"/>
              <a:gd name="connsiteY2" fmla="*/ 0 h 5472101"/>
              <a:gd name="connsiteX3" fmla="*/ 4647218 w 4647218"/>
              <a:gd name="connsiteY3" fmla="*/ 4917 h 5472101"/>
              <a:gd name="connsiteX4" fmla="*/ 4637931 w 4647218"/>
              <a:gd name="connsiteY4" fmla="*/ 5465839 h 5472101"/>
              <a:gd name="connsiteX5" fmla="*/ 0 w 4647218"/>
              <a:gd name="connsiteY5" fmla="*/ 5472101 h 5472101"/>
              <a:gd name="connsiteX0" fmla="*/ 481 w 4647699"/>
              <a:gd name="connsiteY0" fmla="*/ 5472101 h 5472101"/>
              <a:gd name="connsiteX1" fmla="*/ 1250 w 4647699"/>
              <a:gd name="connsiteY1" fmla="*/ 221221 h 5472101"/>
              <a:gd name="connsiteX2" fmla="*/ 1049359 w 4647699"/>
              <a:gd name="connsiteY2" fmla="*/ 0 h 5472101"/>
              <a:gd name="connsiteX3" fmla="*/ 4647699 w 4647699"/>
              <a:gd name="connsiteY3" fmla="*/ 4917 h 5472101"/>
              <a:gd name="connsiteX4" fmla="*/ 4638412 w 4647699"/>
              <a:gd name="connsiteY4" fmla="*/ 5465839 h 5472101"/>
              <a:gd name="connsiteX5" fmla="*/ 481 w 4647699"/>
              <a:gd name="connsiteY5" fmla="*/ 5472101 h 5472101"/>
              <a:gd name="connsiteX0" fmla="*/ 481 w 4647699"/>
              <a:gd name="connsiteY0" fmla="*/ 5472101 h 5472101"/>
              <a:gd name="connsiteX1" fmla="*/ 1250 w 4647699"/>
              <a:gd name="connsiteY1" fmla="*/ 221221 h 5472101"/>
              <a:gd name="connsiteX2" fmla="*/ 1049359 w 4647699"/>
              <a:gd name="connsiteY2" fmla="*/ 0 h 5472101"/>
              <a:gd name="connsiteX3" fmla="*/ 4647699 w 4647699"/>
              <a:gd name="connsiteY3" fmla="*/ 4917 h 5472101"/>
              <a:gd name="connsiteX4" fmla="*/ 4643537 w 4647699"/>
              <a:gd name="connsiteY4" fmla="*/ 5464749 h 5472101"/>
              <a:gd name="connsiteX5" fmla="*/ 481 w 4647699"/>
              <a:gd name="connsiteY5" fmla="*/ 5472101 h 54721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647699" h="5472101">
                <a:moveTo>
                  <a:pt x="481" y="5472101"/>
                </a:moveTo>
                <a:cubicBezTo>
                  <a:pt x="4478" y="3656033"/>
                  <a:pt x="-2747" y="2037289"/>
                  <a:pt x="1250" y="221221"/>
                </a:cubicBezTo>
                <a:lnTo>
                  <a:pt x="1049359" y="0"/>
                </a:lnTo>
                <a:lnTo>
                  <a:pt x="4647699" y="4917"/>
                </a:lnTo>
                <a:cubicBezTo>
                  <a:pt x="4644603" y="1825224"/>
                  <a:pt x="4646633" y="3644442"/>
                  <a:pt x="4643537" y="5464749"/>
                </a:cubicBezTo>
                <a:lnTo>
                  <a:pt x="481" y="5472101"/>
                </a:lnTo>
                <a:close/>
              </a:path>
            </a:pathLst>
          </a:custGeom>
          <a:ln>
            <a:noFill/>
          </a:ln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pPr rtl="0"/>
            <a:r>
              <a:rPr lang="it-IT" noProof="0"/>
              <a:t>Fare clic sull'icona per inserire un'immagine</a:t>
            </a:r>
          </a:p>
        </p:txBody>
      </p:sp>
    </p:spTree>
    <p:extLst>
      <p:ext uri="{BB962C8B-B14F-4D97-AF65-F5344CB8AC3E}">
        <p14:creationId xmlns:p14="http://schemas.microsoft.com/office/powerpoint/2010/main" xmlns="" val="2658144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tes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Elemento grafico 16">
            <a:extLst>
              <a:ext uri="{FF2B5EF4-FFF2-40B4-BE49-F238E27FC236}">
                <a16:creationId xmlns:a16="http://schemas.microsoft.com/office/drawing/2014/main" xmlns="" id="{AD4D64B1-E729-4A4C-8FF7-134EACCE9ED5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9" name="Figura a mano libera: Forma 8">
              <a:extLst>
                <a:ext uri="{FF2B5EF4-FFF2-40B4-BE49-F238E27FC236}">
                  <a16:creationId xmlns:a16="http://schemas.microsoft.com/office/drawing/2014/main" xmlns="" id="{57668185-4891-4CEF-B849-B73B1AD90FDE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it-IT" noProof="0"/>
            </a:p>
          </p:txBody>
        </p:sp>
        <p:sp>
          <p:nvSpPr>
            <p:cNvPr id="10" name="Figura a mano libera: Forma 9">
              <a:extLst>
                <a:ext uri="{FF2B5EF4-FFF2-40B4-BE49-F238E27FC236}">
                  <a16:creationId xmlns:a16="http://schemas.microsoft.com/office/drawing/2014/main" xmlns="" id="{2A3C1BE6-5446-49A0-9C65-D92077D0E911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it-IT" noProof="0"/>
            </a:p>
          </p:txBody>
        </p:sp>
      </p:grpSp>
      <p:sp>
        <p:nvSpPr>
          <p:cNvPr id="5" name="Segnaposto data 4">
            <a:extLst>
              <a:ext uri="{FF2B5EF4-FFF2-40B4-BE49-F238E27FC236}">
                <a16:creationId xmlns:a16="http://schemas.microsoft.com/office/drawing/2014/main" xmlns="" id="{BC7C1B33-ECEC-4E34-B218-27830F70B2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it-IT" noProof="0"/>
              <a:t>GG.MM.20XX</a:t>
            </a:r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xmlns="" id="{2D31CE7A-B999-4982-BCDD-EEC4E9A232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noProof="0"/>
              <a:t>AGGIUNGERE UN PIÈ DI PAGINA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xmlns="" id="{B6317B1B-B559-4F47-A9AB-834EB93A85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it-IT" noProof="0" smtClean="0"/>
              <a:pPr rtl="0"/>
              <a:t>‹N›</a:t>
            </a:fld>
            <a:endParaRPr lang="it-IT" noProof="0"/>
          </a:p>
        </p:txBody>
      </p:sp>
      <p:grpSp>
        <p:nvGrpSpPr>
          <p:cNvPr id="13" name="Gruppo 12">
            <a:extLst>
              <a:ext uri="{FF2B5EF4-FFF2-40B4-BE49-F238E27FC236}">
                <a16:creationId xmlns:a16="http://schemas.microsoft.com/office/drawing/2014/main" xmlns="" id="{23F3C396-D7E8-4134-99CB-83AC5015781D}"/>
              </a:ext>
            </a:extLst>
          </p:cNvPr>
          <p:cNvGrpSpPr/>
          <p:nvPr userDrawn="1"/>
        </p:nvGrpSpPr>
        <p:grpSpPr>
          <a:xfrm flipH="1">
            <a:off x="7321677" y="587196"/>
            <a:ext cx="4885313" cy="1632656"/>
            <a:chOff x="-26126" y="587196"/>
            <a:chExt cx="4885313" cy="1632656"/>
          </a:xfrm>
        </p:grpSpPr>
        <p:sp>
          <p:nvSpPr>
            <p:cNvPr id="11" name="Elemento grafico 23">
              <a:extLst>
                <a:ext uri="{FF2B5EF4-FFF2-40B4-BE49-F238E27FC236}">
                  <a16:creationId xmlns:a16="http://schemas.microsoft.com/office/drawing/2014/main" xmlns="" id="{545A4C09-DA17-4F53-9893-7152B53CD712}"/>
                </a:ext>
              </a:extLst>
            </p:cNvPr>
            <p:cNvSpPr/>
            <p:nvPr userDrawn="1"/>
          </p:nvSpPr>
          <p:spPr>
            <a:xfrm>
              <a:off x="-24517" y="970945"/>
              <a:ext cx="4593600" cy="1238400"/>
            </a:xfrm>
            <a:custGeom>
              <a:avLst/>
              <a:gdLst>
                <a:gd name="connsiteX0" fmla="*/ 3451384 w 3457575"/>
                <a:gd name="connsiteY0" fmla="*/ 842439 h 942975"/>
                <a:gd name="connsiteX1" fmla="*/ 3367564 w 3457575"/>
                <a:gd name="connsiteY1" fmla="*/ 44244 h 942975"/>
                <a:gd name="connsiteX2" fmla="*/ 7144 w 3457575"/>
                <a:gd name="connsiteY2" fmla="*/ 129969 h 942975"/>
                <a:gd name="connsiteX3" fmla="*/ 7144 w 3457575"/>
                <a:gd name="connsiteY3" fmla="*/ 936736 h 942975"/>
                <a:gd name="connsiteX4" fmla="*/ 3451384 w 3457575"/>
                <a:gd name="connsiteY4" fmla="*/ 842439 h 942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457575" h="942975">
                  <a:moveTo>
                    <a:pt x="3451384" y="842439"/>
                  </a:moveTo>
                  <a:lnTo>
                    <a:pt x="3367564" y="44244"/>
                  </a:lnTo>
                  <a:cubicBezTo>
                    <a:pt x="3367564" y="44244"/>
                    <a:pt x="2172176" y="-81486"/>
                    <a:pt x="7144" y="129969"/>
                  </a:cubicBezTo>
                  <a:lnTo>
                    <a:pt x="7144" y="936736"/>
                  </a:lnTo>
                  <a:cubicBezTo>
                    <a:pt x="1989296" y="739569"/>
                    <a:pt x="3451384" y="842439"/>
                    <a:pt x="3451384" y="842439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2">
                    <a:alpha val="10000"/>
                  </a:schemeClr>
                </a:gs>
                <a:gs pos="88000">
                  <a:schemeClr val="accent2">
                    <a:alpha val="50000"/>
                  </a:schemeClr>
                </a:gs>
              </a:gsLst>
              <a:lin ang="1080000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it-IT" noProof="0"/>
            </a:p>
          </p:txBody>
        </p:sp>
        <p:sp>
          <p:nvSpPr>
            <p:cNvPr id="12" name="Elemento grafico 6">
              <a:extLst>
                <a:ext uri="{FF2B5EF4-FFF2-40B4-BE49-F238E27FC236}">
                  <a16:creationId xmlns:a16="http://schemas.microsoft.com/office/drawing/2014/main" xmlns="" id="{2D92C53E-EB06-4CBC-A335-BC3156E96896}"/>
                </a:ext>
              </a:extLst>
            </p:cNvPr>
            <p:cNvSpPr/>
            <p:nvPr userDrawn="1"/>
          </p:nvSpPr>
          <p:spPr>
            <a:xfrm>
              <a:off x="-26126" y="587196"/>
              <a:ext cx="4885313" cy="1632656"/>
            </a:xfrm>
            <a:custGeom>
              <a:avLst/>
              <a:gdLst>
                <a:gd name="connsiteX0" fmla="*/ 12607 w 4885312"/>
                <a:gd name="connsiteY0" fmla="*/ 1627544 h 1632656"/>
                <a:gd name="connsiteX1" fmla="*/ 4876404 w 4885312"/>
                <a:gd name="connsiteY1" fmla="*/ 1073201 h 1632656"/>
                <a:gd name="connsiteX2" fmla="*/ 4765029 w 4885312"/>
                <a:gd name="connsiteY2" fmla="*/ 12607 h 1632656"/>
                <a:gd name="connsiteX3" fmla="*/ 12607 w 4885312"/>
                <a:gd name="connsiteY3" fmla="*/ 554294 h 16326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85312" h="1632656">
                  <a:moveTo>
                    <a:pt x="12607" y="1627544"/>
                  </a:moveTo>
                  <a:lnTo>
                    <a:pt x="4876404" y="1073201"/>
                  </a:lnTo>
                  <a:lnTo>
                    <a:pt x="4765029" y="12607"/>
                  </a:lnTo>
                  <a:lnTo>
                    <a:pt x="12607" y="554294"/>
                  </a:lnTo>
                  <a:close/>
                </a:path>
              </a:pathLst>
            </a:custGeom>
            <a:gradFill flip="none" rotWithShape="1">
              <a:gsLst>
                <a:gs pos="9000">
                  <a:schemeClr val="accent1"/>
                </a:gs>
                <a:gs pos="100000">
                  <a:schemeClr val="accent2"/>
                </a:gs>
              </a:gsLst>
              <a:lin ang="360000" scaled="0"/>
              <a:tileRect/>
            </a:gradFill>
            <a:ln w="1265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it-IT" noProof="0"/>
            </a:p>
          </p:txBody>
        </p:sp>
      </p:grpSp>
      <p:sp>
        <p:nvSpPr>
          <p:cNvPr id="16" name="Titolo 1">
            <a:extLst>
              <a:ext uri="{FF2B5EF4-FFF2-40B4-BE49-F238E27FC236}">
                <a16:creationId xmlns:a16="http://schemas.microsoft.com/office/drawing/2014/main" xmlns="" id="{D3A443B5-C60C-4149-99AA-5309F8B41C1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360000">
            <a:off x="7354844" y="895259"/>
            <a:ext cx="4735459" cy="1012583"/>
          </a:xfrm>
        </p:spPr>
        <p:txBody>
          <a:bodyPr rtlCol="0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it-IT" noProof="0"/>
              <a:t>Layout testo 2</a:t>
            </a:r>
          </a:p>
        </p:txBody>
      </p:sp>
      <p:sp>
        <p:nvSpPr>
          <p:cNvPr id="17" name="Segnaposto testo 2">
            <a:extLst>
              <a:ext uri="{FF2B5EF4-FFF2-40B4-BE49-F238E27FC236}">
                <a16:creationId xmlns:a16="http://schemas.microsoft.com/office/drawing/2014/main" xmlns="" id="{D901BA76-252C-47D8-A48A-ECBA799BFCC3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879053" y="2442380"/>
            <a:ext cx="3913632" cy="804672"/>
          </a:xfrm>
          <a:gradFill flip="none" rotWithShape="1">
            <a:gsLst>
              <a:gs pos="0">
                <a:schemeClr val="tx2"/>
              </a:gs>
              <a:gs pos="100000">
                <a:schemeClr val="tx1"/>
              </a:gs>
            </a:gsLst>
            <a:lin ang="0" scaled="1"/>
            <a:tileRect/>
          </a:gradFill>
        </p:spPr>
        <p:txBody>
          <a:bodyPr lIns="144000" tIns="108000" rIns="108000" bIns="108000" rtlCol="0" anchor="ctr" anchorCtr="0">
            <a:normAutofit/>
          </a:bodyPr>
          <a:lstStyle>
            <a:lvl1pPr marL="0" indent="0" rtl="0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it-IT" noProof="0"/>
              <a:t>FARE CLIC PER MODIFICARE GLI STILI DEL TESTO DELLO SCHEMA</a:t>
            </a:r>
          </a:p>
        </p:txBody>
      </p:sp>
      <p:sp>
        <p:nvSpPr>
          <p:cNvPr id="18" name="Segnaposto testo 16">
            <a:extLst>
              <a:ext uri="{FF2B5EF4-FFF2-40B4-BE49-F238E27FC236}">
                <a16:creationId xmlns:a16="http://schemas.microsoft.com/office/drawing/2014/main" xmlns="" id="{9D30E37C-4282-4FD1-9238-5F541F189EC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932841" y="3401290"/>
            <a:ext cx="4347933" cy="693295"/>
          </a:xfrm>
        </p:spPr>
        <p:txBody>
          <a:bodyPr rtlCol="0">
            <a:normAutofit/>
          </a:bodyPr>
          <a:lstStyle>
            <a:lvl1pPr marL="0" indent="0">
              <a:spcBef>
                <a:spcPts val="600"/>
              </a:spcBef>
              <a:buClr>
                <a:schemeClr val="accent2"/>
              </a:buClr>
              <a:buNone/>
              <a:defRPr sz="1600">
                <a:solidFill>
                  <a:schemeClr val="accent4"/>
                </a:solidFill>
                <a:latin typeface="+mn-lt"/>
              </a:defRPr>
            </a:lvl1pPr>
            <a:lvl2pPr marL="457200" indent="0">
              <a:buNone/>
              <a:defRPr sz="1600">
                <a:latin typeface="Franklin Gothic Book" panose="020B0503020102020204" pitchFamily="34" charset="0"/>
              </a:defRPr>
            </a:lvl2pPr>
            <a:lvl3pPr>
              <a:defRPr sz="1600">
                <a:latin typeface="Franklin Gothic Book" panose="020B0503020102020204" pitchFamily="34" charset="0"/>
              </a:defRPr>
            </a:lvl3pPr>
            <a:lvl4pPr>
              <a:defRPr sz="1600">
                <a:latin typeface="Franklin Gothic Book" panose="020B0503020102020204" pitchFamily="34" charset="0"/>
              </a:defRPr>
            </a:lvl4pPr>
            <a:lvl5pPr>
              <a:defRPr sz="1600">
                <a:latin typeface="Franklin Gothic Book" panose="020B0503020102020204" pitchFamily="34" charset="0"/>
              </a:defRPr>
            </a:lvl5pPr>
          </a:lstStyle>
          <a:p>
            <a:pPr lvl="0" rtl="0"/>
            <a:r>
              <a:rPr lang="it-IT" noProof="0"/>
              <a:t>Fare clic per modificare stili del testo dello schema</a:t>
            </a:r>
          </a:p>
        </p:txBody>
      </p:sp>
      <p:sp>
        <p:nvSpPr>
          <p:cNvPr id="20" name="Segnaposto testo 16">
            <a:extLst>
              <a:ext uri="{FF2B5EF4-FFF2-40B4-BE49-F238E27FC236}">
                <a16:creationId xmlns:a16="http://schemas.microsoft.com/office/drawing/2014/main" xmlns="" id="{2B21A588-9CF1-4122-959A-D1A3DA672BD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32841" y="4200309"/>
            <a:ext cx="4347933" cy="1408743"/>
          </a:xfrm>
        </p:spPr>
        <p:txBody>
          <a:bodyPr rtlCol="0">
            <a:normAutofit/>
          </a:bodyPr>
          <a:lstStyle>
            <a:lvl1pPr marL="180000" indent="-180000">
              <a:spcBef>
                <a:spcPts val="600"/>
              </a:spcBef>
              <a:buClr>
                <a:schemeClr val="accent2"/>
              </a:buClr>
              <a:defRPr sz="1600">
                <a:solidFill>
                  <a:schemeClr val="accent4"/>
                </a:solidFill>
                <a:latin typeface="+mn-lt"/>
              </a:defRPr>
            </a:lvl1pPr>
            <a:lvl2pPr marL="457200" indent="0">
              <a:buNone/>
              <a:defRPr sz="1600">
                <a:latin typeface="Franklin Gothic Book" panose="020B0503020102020204" pitchFamily="34" charset="0"/>
              </a:defRPr>
            </a:lvl2pPr>
            <a:lvl3pPr>
              <a:defRPr sz="1600">
                <a:latin typeface="Franklin Gothic Book" panose="020B0503020102020204" pitchFamily="34" charset="0"/>
              </a:defRPr>
            </a:lvl3pPr>
            <a:lvl4pPr>
              <a:defRPr sz="1600">
                <a:latin typeface="Franklin Gothic Book" panose="020B0503020102020204" pitchFamily="34" charset="0"/>
              </a:defRPr>
            </a:lvl4pPr>
            <a:lvl5pPr>
              <a:defRPr sz="1600">
                <a:latin typeface="Franklin Gothic Book" panose="020B0503020102020204" pitchFamily="34" charset="0"/>
              </a:defRPr>
            </a:lvl5pPr>
          </a:lstStyle>
          <a:p>
            <a:pPr lvl="0" rtl="0"/>
            <a:r>
              <a:rPr lang="it-IT" noProof="0"/>
              <a:t>Fare clic per modificare stili del testo dello schema</a:t>
            </a:r>
          </a:p>
        </p:txBody>
      </p:sp>
      <p:grpSp>
        <p:nvGrpSpPr>
          <p:cNvPr id="22" name="Elemento grafico 20">
            <a:extLst>
              <a:ext uri="{FF2B5EF4-FFF2-40B4-BE49-F238E27FC236}">
                <a16:creationId xmlns:a16="http://schemas.microsoft.com/office/drawing/2014/main" xmlns="" id="{15D5C0A2-3C70-442D-AAF6-E16ADACDBF4F}"/>
              </a:ext>
            </a:extLst>
          </p:cNvPr>
          <p:cNvGrpSpPr/>
          <p:nvPr/>
        </p:nvGrpSpPr>
        <p:grpSpPr>
          <a:xfrm>
            <a:off x="-12667" y="-12667"/>
            <a:ext cx="6418971" cy="6160919"/>
            <a:chOff x="-12667" y="-12667"/>
            <a:chExt cx="6418971" cy="6160919"/>
          </a:xfrm>
        </p:grpSpPr>
        <p:sp>
          <p:nvSpPr>
            <p:cNvPr id="23" name="Figura a mano libera: Forma 22">
              <a:extLst>
                <a:ext uri="{FF2B5EF4-FFF2-40B4-BE49-F238E27FC236}">
                  <a16:creationId xmlns:a16="http://schemas.microsoft.com/office/drawing/2014/main" xmlns="" id="{DBA690C0-CF33-41CB-B76C-FC462F39BB66}"/>
                </a:ext>
              </a:extLst>
            </p:cNvPr>
            <p:cNvSpPr/>
            <p:nvPr/>
          </p:nvSpPr>
          <p:spPr>
            <a:xfrm>
              <a:off x="0" y="4388743"/>
              <a:ext cx="6396137" cy="1759509"/>
            </a:xfrm>
            <a:custGeom>
              <a:avLst/>
              <a:gdLst>
                <a:gd name="connsiteX0" fmla="*/ 6346644 w 6418971"/>
                <a:gd name="connsiteY0" fmla="*/ 12667 h 1776000"/>
                <a:gd name="connsiteX1" fmla="*/ 12667 w 6418971"/>
                <a:gd name="connsiteY1" fmla="*/ 456667 h 1776000"/>
                <a:gd name="connsiteX2" fmla="*/ 12667 w 6418971"/>
                <a:gd name="connsiteY2" fmla="*/ 1772176 h 1776000"/>
                <a:gd name="connsiteX3" fmla="*/ 6408804 w 6418971"/>
                <a:gd name="connsiteY3" fmla="*/ 909547 h 1776000"/>
                <a:gd name="connsiteX4" fmla="*/ 6346644 w 6418971"/>
                <a:gd name="connsiteY4" fmla="*/ 12667 h 1776000"/>
                <a:gd name="connsiteX0" fmla="*/ 6333977 w 6396137"/>
                <a:gd name="connsiteY0" fmla="*/ 0 h 1759509"/>
                <a:gd name="connsiteX1" fmla="*/ 0 w 6396137"/>
                <a:gd name="connsiteY1" fmla="*/ 444000 h 1759509"/>
                <a:gd name="connsiteX2" fmla="*/ 0 w 6396137"/>
                <a:gd name="connsiteY2" fmla="*/ 1759509 h 1759509"/>
                <a:gd name="connsiteX3" fmla="*/ 6396137 w 6396137"/>
                <a:gd name="connsiteY3" fmla="*/ 834832 h 1759509"/>
                <a:gd name="connsiteX4" fmla="*/ 6333977 w 6396137"/>
                <a:gd name="connsiteY4" fmla="*/ 0 h 17595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96137" h="1759509">
                  <a:moveTo>
                    <a:pt x="6333977" y="0"/>
                  </a:moveTo>
                  <a:lnTo>
                    <a:pt x="0" y="444000"/>
                  </a:lnTo>
                  <a:lnTo>
                    <a:pt x="0" y="1759509"/>
                  </a:lnTo>
                  <a:cubicBezTo>
                    <a:pt x="1074480" y="1438560"/>
                    <a:pt x="3085166" y="949003"/>
                    <a:pt x="6396137" y="834832"/>
                  </a:cubicBezTo>
                  <a:cubicBezTo>
                    <a:pt x="6369497" y="303301"/>
                    <a:pt x="6333977" y="0"/>
                    <a:pt x="6333977" y="0"/>
                  </a:cubicBezTo>
                  <a:close/>
                </a:path>
              </a:pathLst>
            </a:custGeom>
            <a:gradFill>
              <a:gsLst>
                <a:gs pos="0">
                  <a:schemeClr val="accent5">
                    <a:alpha val="50000"/>
                  </a:schemeClr>
                </a:gs>
                <a:gs pos="100000">
                  <a:schemeClr val="accent5">
                    <a:alpha val="6000"/>
                  </a:schemeClr>
                </a:gs>
              </a:gsLst>
              <a:lin ang="10800000" scaled="1"/>
            </a:gradFill>
            <a:ln w="12681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it-IT" noProof="0"/>
            </a:p>
          </p:txBody>
        </p:sp>
        <p:sp>
          <p:nvSpPr>
            <p:cNvPr id="24" name="Figura a mano libera: Forma 23">
              <a:extLst>
                <a:ext uri="{FF2B5EF4-FFF2-40B4-BE49-F238E27FC236}">
                  <a16:creationId xmlns:a16="http://schemas.microsoft.com/office/drawing/2014/main" xmlns="" id="{36D855DB-2DC5-479D-94A0-542899B6911B}"/>
                </a:ext>
              </a:extLst>
            </p:cNvPr>
            <p:cNvSpPr/>
            <p:nvPr/>
          </p:nvSpPr>
          <p:spPr>
            <a:xfrm>
              <a:off x="-12667" y="-12667"/>
              <a:ext cx="6418971" cy="5683200"/>
            </a:xfrm>
            <a:custGeom>
              <a:avLst/>
              <a:gdLst>
                <a:gd name="connsiteX0" fmla="*/ 12667 w 6418971"/>
                <a:gd name="connsiteY0" fmla="*/ 5681913 h 5683200"/>
                <a:gd name="connsiteX1" fmla="*/ 6408804 w 6418971"/>
                <a:gd name="connsiteY1" fmla="*/ 5234107 h 5683200"/>
                <a:gd name="connsiteX2" fmla="*/ 6043456 w 6418971"/>
                <a:gd name="connsiteY2" fmla="*/ 12667 h 5683200"/>
                <a:gd name="connsiteX3" fmla="*/ 12667 w 6418971"/>
                <a:gd name="connsiteY3" fmla="*/ 12667 h 568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418971" h="5683200">
                  <a:moveTo>
                    <a:pt x="12667" y="5681913"/>
                  </a:moveTo>
                  <a:lnTo>
                    <a:pt x="6408804" y="5234107"/>
                  </a:lnTo>
                  <a:lnTo>
                    <a:pt x="6043456" y="12667"/>
                  </a:lnTo>
                  <a:lnTo>
                    <a:pt x="12667" y="12667"/>
                  </a:lnTo>
                  <a:close/>
                </a:path>
              </a:pathLst>
            </a:custGeom>
            <a:gradFill>
              <a:gsLst>
                <a:gs pos="0">
                  <a:schemeClr val="accent5"/>
                </a:gs>
                <a:gs pos="100000">
                  <a:schemeClr val="bg2"/>
                </a:gs>
              </a:gsLst>
              <a:lin ang="8400000" scaled="0"/>
            </a:gradFill>
            <a:ln w="12681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it-IT" noProof="0"/>
            </a:p>
          </p:txBody>
        </p:sp>
        <p:sp>
          <p:nvSpPr>
            <p:cNvPr id="25" name="Figura a mano libera: Forma 24">
              <a:extLst>
                <a:ext uri="{FF2B5EF4-FFF2-40B4-BE49-F238E27FC236}">
                  <a16:creationId xmlns:a16="http://schemas.microsoft.com/office/drawing/2014/main" xmlns="" id="{C2DADFD8-5DEE-449A-A576-39F98BB2A88B}"/>
                </a:ext>
              </a:extLst>
            </p:cNvPr>
            <p:cNvSpPr/>
            <p:nvPr/>
          </p:nvSpPr>
          <p:spPr>
            <a:xfrm>
              <a:off x="-12667" y="-12667"/>
              <a:ext cx="6114514" cy="5404114"/>
            </a:xfrm>
            <a:custGeom>
              <a:avLst/>
              <a:gdLst>
                <a:gd name="connsiteX0" fmla="*/ 6080244 w 6114514"/>
                <a:gd name="connsiteY0" fmla="*/ 4942336 h 5404114"/>
                <a:gd name="connsiteX1" fmla="*/ 12667 w 6114514"/>
                <a:gd name="connsiteY1" fmla="*/ 5367307 h 5404114"/>
                <a:gd name="connsiteX2" fmla="*/ 12667 w 6114514"/>
                <a:gd name="connsiteY2" fmla="*/ 5392679 h 5404114"/>
                <a:gd name="connsiteX3" fmla="*/ 6095467 w 6114514"/>
                <a:gd name="connsiteY3" fmla="*/ 4966439 h 5404114"/>
                <a:gd name="connsiteX4" fmla="*/ 6108153 w 6114514"/>
                <a:gd name="connsiteY4" fmla="*/ 4966439 h 5404114"/>
                <a:gd name="connsiteX5" fmla="*/ 5761833 w 6114514"/>
                <a:gd name="connsiteY5" fmla="*/ 12667 h 5404114"/>
                <a:gd name="connsiteX6" fmla="*/ 5736462 w 6114514"/>
                <a:gd name="connsiteY6" fmla="*/ 12667 h 54041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114514" h="5404114">
                  <a:moveTo>
                    <a:pt x="6080244" y="4942336"/>
                  </a:moveTo>
                  <a:lnTo>
                    <a:pt x="12667" y="5367307"/>
                  </a:lnTo>
                  <a:lnTo>
                    <a:pt x="12667" y="5392679"/>
                  </a:lnTo>
                  <a:lnTo>
                    <a:pt x="6095467" y="4966439"/>
                  </a:lnTo>
                  <a:lnTo>
                    <a:pt x="6108153" y="4966439"/>
                  </a:lnTo>
                  <a:lnTo>
                    <a:pt x="5761833" y="12667"/>
                  </a:lnTo>
                  <a:lnTo>
                    <a:pt x="5736462" y="12667"/>
                  </a:lnTo>
                  <a:close/>
                </a:path>
              </a:pathLst>
            </a:custGeom>
            <a:solidFill>
              <a:schemeClr val="bg1"/>
            </a:solidFill>
            <a:ln w="12681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it-IT" noProof="0"/>
            </a:p>
          </p:txBody>
        </p:sp>
      </p:grpSp>
      <p:sp>
        <p:nvSpPr>
          <p:cNvPr id="27" name="Segnaposto immagine 26">
            <a:extLst>
              <a:ext uri="{FF2B5EF4-FFF2-40B4-BE49-F238E27FC236}">
                <a16:creationId xmlns:a16="http://schemas.microsoft.com/office/drawing/2014/main" xmlns="" id="{BBA8375B-3CE5-468D-91DF-8151963A953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-694" y="0"/>
            <a:ext cx="6065966" cy="5355825"/>
          </a:xfrm>
          <a:custGeom>
            <a:avLst/>
            <a:gdLst>
              <a:gd name="connsiteX0" fmla="*/ 0 w 5738813"/>
              <a:gd name="connsiteY0" fmla="*/ 5403850 h 5403850"/>
              <a:gd name="connsiteX1" fmla="*/ 1350963 w 5738813"/>
              <a:gd name="connsiteY1" fmla="*/ 0 h 5403850"/>
              <a:gd name="connsiteX2" fmla="*/ 4387851 w 5738813"/>
              <a:gd name="connsiteY2" fmla="*/ 0 h 5403850"/>
              <a:gd name="connsiteX3" fmla="*/ 5738813 w 5738813"/>
              <a:gd name="connsiteY3" fmla="*/ 5403850 h 5403850"/>
              <a:gd name="connsiteX4" fmla="*/ 0 w 5738813"/>
              <a:gd name="connsiteY4" fmla="*/ 5403850 h 5403850"/>
              <a:gd name="connsiteX0" fmla="*/ 0 w 5738813"/>
              <a:gd name="connsiteY0" fmla="*/ 5403850 h 5403850"/>
              <a:gd name="connsiteX1" fmla="*/ 11560 w 5738813"/>
              <a:gd name="connsiteY1" fmla="*/ 6440 h 5403850"/>
              <a:gd name="connsiteX2" fmla="*/ 4387851 w 5738813"/>
              <a:gd name="connsiteY2" fmla="*/ 0 h 5403850"/>
              <a:gd name="connsiteX3" fmla="*/ 5738813 w 5738813"/>
              <a:gd name="connsiteY3" fmla="*/ 5403850 h 5403850"/>
              <a:gd name="connsiteX4" fmla="*/ 0 w 5738813"/>
              <a:gd name="connsiteY4" fmla="*/ 5403850 h 5403850"/>
              <a:gd name="connsiteX0" fmla="*/ 0 w 5746572"/>
              <a:gd name="connsiteY0" fmla="*/ 5397410 h 5397410"/>
              <a:gd name="connsiteX1" fmla="*/ 11560 w 5746572"/>
              <a:gd name="connsiteY1" fmla="*/ 0 h 5397410"/>
              <a:gd name="connsiteX2" fmla="*/ 5746572 w 5746572"/>
              <a:gd name="connsiteY2" fmla="*/ 6439 h 5397410"/>
              <a:gd name="connsiteX3" fmla="*/ 5738813 w 5746572"/>
              <a:gd name="connsiteY3" fmla="*/ 5397410 h 5397410"/>
              <a:gd name="connsiteX4" fmla="*/ 0 w 5746572"/>
              <a:gd name="connsiteY4" fmla="*/ 5397410 h 5397410"/>
              <a:gd name="connsiteX0" fmla="*/ 0 w 6092996"/>
              <a:gd name="connsiteY0" fmla="*/ 5397410 h 5397410"/>
              <a:gd name="connsiteX1" fmla="*/ 11560 w 6092996"/>
              <a:gd name="connsiteY1" fmla="*/ 0 h 5397410"/>
              <a:gd name="connsiteX2" fmla="*/ 5746572 w 6092996"/>
              <a:gd name="connsiteY2" fmla="*/ 6439 h 5397410"/>
              <a:gd name="connsiteX3" fmla="*/ 6092982 w 6092996"/>
              <a:gd name="connsiteY3" fmla="*/ 4940210 h 5397410"/>
              <a:gd name="connsiteX4" fmla="*/ 0 w 6092996"/>
              <a:gd name="connsiteY4" fmla="*/ 5397410 h 5397410"/>
              <a:gd name="connsiteX0" fmla="*/ 0 w 6092982"/>
              <a:gd name="connsiteY0" fmla="*/ 5397410 h 5397410"/>
              <a:gd name="connsiteX1" fmla="*/ 11560 w 6092982"/>
              <a:gd name="connsiteY1" fmla="*/ 0 h 5397410"/>
              <a:gd name="connsiteX2" fmla="*/ 5746572 w 6092982"/>
              <a:gd name="connsiteY2" fmla="*/ 6439 h 5397410"/>
              <a:gd name="connsiteX3" fmla="*/ 6092982 w 6092982"/>
              <a:gd name="connsiteY3" fmla="*/ 4940210 h 5397410"/>
              <a:gd name="connsiteX4" fmla="*/ 0 w 6092982"/>
              <a:gd name="connsiteY4" fmla="*/ 5397410 h 5397410"/>
              <a:gd name="connsiteX0" fmla="*/ 0 w 6092982"/>
              <a:gd name="connsiteY0" fmla="*/ 5397410 h 5397410"/>
              <a:gd name="connsiteX1" fmla="*/ 11560 w 6092982"/>
              <a:gd name="connsiteY1" fmla="*/ 0 h 5397410"/>
              <a:gd name="connsiteX2" fmla="*/ 5746572 w 6092982"/>
              <a:gd name="connsiteY2" fmla="*/ 6439 h 5397410"/>
              <a:gd name="connsiteX3" fmla="*/ 6092982 w 6092982"/>
              <a:gd name="connsiteY3" fmla="*/ 4940210 h 5397410"/>
              <a:gd name="connsiteX4" fmla="*/ 0 w 6092982"/>
              <a:gd name="connsiteY4" fmla="*/ 5397410 h 5397410"/>
              <a:gd name="connsiteX0" fmla="*/ 0 w 6092982"/>
              <a:gd name="connsiteY0" fmla="*/ 5397410 h 5397410"/>
              <a:gd name="connsiteX1" fmla="*/ 11560 w 6092982"/>
              <a:gd name="connsiteY1" fmla="*/ 0 h 5397410"/>
              <a:gd name="connsiteX2" fmla="*/ 5746572 w 6092982"/>
              <a:gd name="connsiteY2" fmla="*/ 6439 h 5397410"/>
              <a:gd name="connsiteX3" fmla="*/ 6092982 w 6092982"/>
              <a:gd name="connsiteY3" fmla="*/ 4940210 h 5397410"/>
              <a:gd name="connsiteX4" fmla="*/ 0 w 6092982"/>
              <a:gd name="connsiteY4" fmla="*/ 5397410 h 5397410"/>
              <a:gd name="connsiteX0" fmla="*/ 0 w 6092982"/>
              <a:gd name="connsiteY0" fmla="*/ 5408602 h 5408602"/>
              <a:gd name="connsiteX1" fmla="*/ 11560 w 6092982"/>
              <a:gd name="connsiteY1" fmla="*/ 0 h 5408602"/>
              <a:gd name="connsiteX2" fmla="*/ 5746572 w 6092982"/>
              <a:gd name="connsiteY2" fmla="*/ 6439 h 5408602"/>
              <a:gd name="connsiteX3" fmla="*/ 6092982 w 6092982"/>
              <a:gd name="connsiteY3" fmla="*/ 4940210 h 5408602"/>
              <a:gd name="connsiteX4" fmla="*/ 0 w 6092982"/>
              <a:gd name="connsiteY4" fmla="*/ 5408602 h 5408602"/>
              <a:gd name="connsiteX0" fmla="*/ 0 w 6065273"/>
              <a:gd name="connsiteY0" fmla="*/ 5408602 h 5408602"/>
              <a:gd name="connsiteX1" fmla="*/ 11560 w 6065273"/>
              <a:gd name="connsiteY1" fmla="*/ 0 h 5408602"/>
              <a:gd name="connsiteX2" fmla="*/ 5746572 w 6065273"/>
              <a:gd name="connsiteY2" fmla="*/ 6439 h 5408602"/>
              <a:gd name="connsiteX3" fmla="*/ 6065273 w 6065273"/>
              <a:gd name="connsiteY3" fmla="*/ 4979386 h 5408602"/>
              <a:gd name="connsiteX4" fmla="*/ 0 w 6065273"/>
              <a:gd name="connsiteY4" fmla="*/ 5408602 h 5408602"/>
              <a:gd name="connsiteX0" fmla="*/ 0 w 6065273"/>
              <a:gd name="connsiteY0" fmla="*/ 5408602 h 5408602"/>
              <a:gd name="connsiteX1" fmla="*/ 11560 w 6065273"/>
              <a:gd name="connsiteY1" fmla="*/ 0 h 5408602"/>
              <a:gd name="connsiteX2" fmla="*/ 5724405 w 6065273"/>
              <a:gd name="connsiteY2" fmla="*/ 12034 h 5408602"/>
              <a:gd name="connsiteX3" fmla="*/ 6065273 w 6065273"/>
              <a:gd name="connsiteY3" fmla="*/ 4979386 h 5408602"/>
              <a:gd name="connsiteX4" fmla="*/ 0 w 6065273"/>
              <a:gd name="connsiteY4" fmla="*/ 5408602 h 5408602"/>
              <a:gd name="connsiteX0" fmla="*/ 0 w 6065273"/>
              <a:gd name="connsiteY0" fmla="*/ 5408602 h 5408602"/>
              <a:gd name="connsiteX1" fmla="*/ 11560 w 6065273"/>
              <a:gd name="connsiteY1" fmla="*/ 0 h 5408602"/>
              <a:gd name="connsiteX2" fmla="*/ 5724405 w 6065273"/>
              <a:gd name="connsiteY2" fmla="*/ 841 h 5408602"/>
              <a:gd name="connsiteX3" fmla="*/ 6065273 w 6065273"/>
              <a:gd name="connsiteY3" fmla="*/ 4979386 h 5408602"/>
              <a:gd name="connsiteX4" fmla="*/ 0 w 6065273"/>
              <a:gd name="connsiteY4" fmla="*/ 5408602 h 5408602"/>
              <a:gd name="connsiteX0" fmla="*/ 693 w 6065966"/>
              <a:gd name="connsiteY0" fmla="*/ 5408602 h 5408602"/>
              <a:gd name="connsiteX1" fmla="*/ 1170 w 6065966"/>
              <a:gd name="connsiteY1" fmla="*/ 0 h 5408602"/>
              <a:gd name="connsiteX2" fmla="*/ 5725098 w 6065966"/>
              <a:gd name="connsiteY2" fmla="*/ 841 h 5408602"/>
              <a:gd name="connsiteX3" fmla="*/ 6065966 w 6065966"/>
              <a:gd name="connsiteY3" fmla="*/ 4979386 h 5408602"/>
              <a:gd name="connsiteX4" fmla="*/ 693 w 6065966"/>
              <a:gd name="connsiteY4" fmla="*/ 5408602 h 54086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65966" h="5408602">
                <a:moveTo>
                  <a:pt x="693" y="5408602"/>
                </a:moveTo>
                <a:cubicBezTo>
                  <a:pt x="4546" y="3609465"/>
                  <a:pt x="-2683" y="1799137"/>
                  <a:pt x="1170" y="0"/>
                </a:cubicBezTo>
                <a:lnTo>
                  <a:pt x="5725098" y="841"/>
                </a:lnTo>
                <a:lnTo>
                  <a:pt x="6065966" y="4979386"/>
                </a:lnTo>
                <a:lnTo>
                  <a:pt x="693" y="5408602"/>
                </a:lnTo>
                <a:close/>
              </a:path>
            </a:pathLst>
          </a:custGeom>
          <a:ln>
            <a:noFill/>
          </a:ln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pPr rtl="0"/>
            <a:r>
              <a:rPr lang="it-IT" noProof="0"/>
              <a:t>Fare clic sull'icona per inserire un'immagine</a:t>
            </a:r>
          </a:p>
        </p:txBody>
      </p:sp>
    </p:spTree>
    <p:extLst>
      <p:ext uri="{BB962C8B-B14F-4D97-AF65-F5344CB8AC3E}">
        <p14:creationId xmlns:p14="http://schemas.microsoft.com/office/powerpoint/2010/main" xmlns="" val="4214248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e contenuti con sottotitol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Elemento grafico 16">
            <a:extLst>
              <a:ext uri="{FF2B5EF4-FFF2-40B4-BE49-F238E27FC236}">
                <a16:creationId xmlns:a16="http://schemas.microsoft.com/office/drawing/2014/main" xmlns="" id="{6E486D59-536F-433A-BA1F-E5D8171D28EE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19" name="Figura a mano libera: Forma 18">
              <a:extLst>
                <a:ext uri="{FF2B5EF4-FFF2-40B4-BE49-F238E27FC236}">
                  <a16:creationId xmlns:a16="http://schemas.microsoft.com/office/drawing/2014/main" xmlns="" id="{A58001F8-106A-42FB-834D-9A42C409CE0E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it-IT" noProof="0"/>
            </a:p>
          </p:txBody>
        </p:sp>
        <p:sp>
          <p:nvSpPr>
            <p:cNvPr id="20" name="Figura a mano libera: Forma 19">
              <a:extLst>
                <a:ext uri="{FF2B5EF4-FFF2-40B4-BE49-F238E27FC236}">
                  <a16:creationId xmlns:a16="http://schemas.microsoft.com/office/drawing/2014/main" xmlns="" id="{12C44DFF-8C15-44EB-9668-D72BDBCAC7EB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it-IT" noProof="0"/>
            </a:p>
          </p:txBody>
        </p:sp>
      </p:grpSp>
      <p:sp>
        <p:nvSpPr>
          <p:cNvPr id="3" name="Segnaposto testo 2">
            <a:extLst>
              <a:ext uri="{FF2B5EF4-FFF2-40B4-BE49-F238E27FC236}">
                <a16:creationId xmlns:a16="http://schemas.microsoft.com/office/drawing/2014/main" xmlns="" id="{69CEAA8A-68C1-422B-827F-B9BB0A5DBA9F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032739" y="2647949"/>
            <a:ext cx="4593600" cy="600075"/>
          </a:xfrm>
        </p:spPr>
        <p:txBody>
          <a:bodyPr rtlCol="0" anchor="b">
            <a:normAutofit/>
          </a:bodyPr>
          <a:lstStyle>
            <a:lvl1pPr marL="0" indent="0">
              <a:buNone/>
              <a:defRPr sz="2500" b="1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it-IT" noProof="0"/>
              <a:t>Titolo sezione 1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xmlns="" id="{C7EF9F20-7EC3-4301-8D75-2F88B498A5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30139" y="3248025"/>
            <a:ext cx="4573338" cy="2311872"/>
          </a:xfrm>
        </p:spPr>
        <p:txBody>
          <a:bodyPr rtlCol="0">
            <a:normAutofit/>
          </a:bodyPr>
          <a:lstStyle>
            <a:lvl1pPr rtl="0">
              <a:buClr>
                <a:schemeClr val="accent2"/>
              </a:buClr>
              <a:defRPr sz="1600">
                <a:latin typeface="+mn-lt"/>
              </a:defRPr>
            </a:lvl1pPr>
            <a:lvl2pPr>
              <a:buClr>
                <a:schemeClr val="accent2"/>
              </a:buClr>
              <a:defRPr sz="1600">
                <a:latin typeface="+mn-lt"/>
              </a:defRPr>
            </a:lvl2pPr>
            <a:lvl3pPr>
              <a:buClr>
                <a:schemeClr val="accent2"/>
              </a:buClr>
              <a:defRPr sz="1600">
                <a:latin typeface="Franklin Gothic Book" panose="020B0503020102020204" pitchFamily="34" charset="0"/>
              </a:defRPr>
            </a:lvl3pPr>
            <a:lvl4pPr>
              <a:buClr>
                <a:schemeClr val="accent2"/>
              </a:buClr>
              <a:defRPr sz="1600">
                <a:latin typeface="Franklin Gothic Book" panose="020B0503020102020204" pitchFamily="34" charset="0"/>
              </a:defRPr>
            </a:lvl4pPr>
            <a:lvl5pPr>
              <a:buClr>
                <a:schemeClr val="accent2"/>
              </a:buClr>
              <a:defRPr sz="1600">
                <a:latin typeface="Franklin Gothic Book" panose="020B0503020102020204" pitchFamily="34" charset="0"/>
              </a:defRPr>
            </a:lvl5pPr>
          </a:lstStyle>
          <a:p>
            <a:pPr lvl="0" rtl="0"/>
            <a:r>
              <a:rPr lang="it-IT" noProof="0"/>
              <a:t>Fare clic per modificare stili del testo dello schema</a:t>
            </a:r>
          </a:p>
          <a:p>
            <a:pPr lvl="1" rtl="0"/>
            <a:r>
              <a:rPr lang="it-IT" noProof="0"/>
              <a:t>Secondo livello</a:t>
            </a:r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xmlns="" id="{701F359F-D118-4F66-A9AB-3A95DC285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noProof="0"/>
              <a:t>AGGIUNGERE UN PIÈ DI PAGINA</a:t>
            </a:r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xmlns="" id="{068CC05F-AFDC-44E7-8014-867EBAC64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it-IT" noProof="0" smtClean="0"/>
              <a:pPr rtl="0"/>
              <a:t>‹N›</a:t>
            </a:fld>
            <a:endParaRPr lang="it-IT" noProof="0"/>
          </a:p>
        </p:txBody>
      </p:sp>
      <p:sp>
        <p:nvSpPr>
          <p:cNvPr id="10" name="Elemento grafico 23">
            <a:extLst>
              <a:ext uri="{FF2B5EF4-FFF2-40B4-BE49-F238E27FC236}">
                <a16:creationId xmlns:a16="http://schemas.microsoft.com/office/drawing/2014/main" xmlns="" id="{69BE7BF4-3069-409E-BFA9-64375BC3D04B}"/>
              </a:ext>
            </a:extLst>
          </p:cNvPr>
          <p:cNvSpPr/>
          <p:nvPr userDrawn="1"/>
        </p:nvSpPr>
        <p:spPr>
          <a:xfrm>
            <a:off x="-24517" y="970945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it-IT" noProof="0"/>
          </a:p>
        </p:txBody>
      </p:sp>
      <p:sp>
        <p:nvSpPr>
          <p:cNvPr id="11" name="Elemento grafico 6">
            <a:extLst>
              <a:ext uri="{FF2B5EF4-FFF2-40B4-BE49-F238E27FC236}">
                <a16:creationId xmlns:a16="http://schemas.microsoft.com/office/drawing/2014/main" xmlns="" id="{F3C766CD-B979-4D7C-8A2C-417E79767E3A}"/>
              </a:ext>
            </a:extLst>
          </p:cNvPr>
          <p:cNvSpPr/>
          <p:nvPr userDrawn="1"/>
        </p:nvSpPr>
        <p:spPr>
          <a:xfrm>
            <a:off x="-26126" y="587196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it-IT" noProof="0"/>
          </a:p>
        </p:txBody>
      </p:sp>
      <p:sp>
        <p:nvSpPr>
          <p:cNvPr id="13" name="Titolo 1">
            <a:extLst>
              <a:ext uri="{FF2B5EF4-FFF2-40B4-BE49-F238E27FC236}">
                <a16:creationId xmlns:a16="http://schemas.microsoft.com/office/drawing/2014/main" xmlns="" id="{D10447CE-8352-418F-9BA9-B6C2160B937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830561" y="849316"/>
            <a:ext cx="3923299" cy="1042492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it-IT" noProof="0"/>
              <a:t>Confronto</a:t>
            </a:r>
          </a:p>
        </p:txBody>
      </p:sp>
      <p:sp>
        <p:nvSpPr>
          <p:cNvPr id="15" name="Segnaposto testo 2">
            <a:extLst>
              <a:ext uri="{FF2B5EF4-FFF2-40B4-BE49-F238E27FC236}">
                <a16:creationId xmlns:a16="http://schemas.microsoft.com/office/drawing/2014/main" xmlns="" id="{D440566B-A9B8-43D7-AF31-EC51D5850D00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6207364" y="2647949"/>
            <a:ext cx="5076010" cy="600075"/>
          </a:xfrm>
        </p:spPr>
        <p:txBody>
          <a:bodyPr rtlCol="0" anchor="b">
            <a:normAutofit/>
          </a:bodyPr>
          <a:lstStyle>
            <a:lvl1pPr marL="0" indent="0">
              <a:buNone/>
              <a:defRPr sz="2500" b="1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it-IT" noProof="0"/>
              <a:t>Titolo sezione 1</a:t>
            </a:r>
          </a:p>
        </p:txBody>
      </p:sp>
      <p:sp>
        <p:nvSpPr>
          <p:cNvPr id="16" name="Segnaposto contenuto 3">
            <a:extLst>
              <a:ext uri="{FF2B5EF4-FFF2-40B4-BE49-F238E27FC236}">
                <a16:creationId xmlns:a16="http://schemas.microsoft.com/office/drawing/2014/main" xmlns="" id="{159211AA-05DE-48A1-97CC-3BE597E71490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6207363" y="3248025"/>
            <a:ext cx="5073411" cy="2311872"/>
          </a:xfrm>
        </p:spPr>
        <p:txBody>
          <a:bodyPr rtlCol="0">
            <a:normAutofit/>
          </a:bodyPr>
          <a:lstStyle>
            <a:lvl1pPr rtl="0">
              <a:buClr>
                <a:schemeClr val="accent2"/>
              </a:buClr>
              <a:defRPr sz="1600">
                <a:latin typeface="+mn-lt"/>
              </a:defRPr>
            </a:lvl1pPr>
            <a:lvl2pPr>
              <a:buClr>
                <a:schemeClr val="accent2"/>
              </a:buClr>
              <a:defRPr sz="1600">
                <a:latin typeface="+mn-lt"/>
              </a:defRPr>
            </a:lvl2pPr>
            <a:lvl3pPr>
              <a:buClr>
                <a:schemeClr val="accent2"/>
              </a:buClr>
              <a:defRPr sz="1600">
                <a:latin typeface="Franklin Gothic Book" panose="020B0503020102020204" pitchFamily="34" charset="0"/>
              </a:defRPr>
            </a:lvl3pPr>
            <a:lvl4pPr>
              <a:buClr>
                <a:schemeClr val="accent2"/>
              </a:buClr>
              <a:defRPr sz="1600">
                <a:latin typeface="Franklin Gothic Book" panose="020B0503020102020204" pitchFamily="34" charset="0"/>
              </a:defRPr>
            </a:lvl4pPr>
            <a:lvl5pPr>
              <a:buClr>
                <a:schemeClr val="accent2"/>
              </a:buClr>
              <a:defRPr sz="1600">
                <a:latin typeface="Franklin Gothic Book" panose="020B0503020102020204" pitchFamily="34" charset="0"/>
              </a:defRPr>
            </a:lvl5pPr>
          </a:lstStyle>
          <a:p>
            <a:pPr lvl="0" rtl="0"/>
            <a:r>
              <a:rPr lang="it-IT" noProof="0"/>
              <a:t>Fare clic per modificare stili del testo dello schema</a:t>
            </a:r>
          </a:p>
          <a:p>
            <a:pPr lvl="1" rtl="0"/>
            <a:r>
              <a:rPr lang="it-IT" noProof="0"/>
              <a:t>Secondo livello</a:t>
            </a:r>
          </a:p>
        </p:txBody>
      </p:sp>
      <p:sp>
        <p:nvSpPr>
          <p:cNvPr id="17" name="Segnaposto testo 2">
            <a:extLst>
              <a:ext uri="{FF2B5EF4-FFF2-40B4-BE49-F238E27FC236}">
                <a16:creationId xmlns:a16="http://schemas.microsoft.com/office/drawing/2014/main" xmlns="" id="{79FCC9E8-58D0-4280-842F-285B2710BA14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5676900" y="1374622"/>
            <a:ext cx="5202936" cy="1115568"/>
          </a:xfrm>
          <a:gradFill flip="none" rotWithShape="1">
            <a:gsLst>
              <a:gs pos="0">
                <a:schemeClr val="tx2"/>
              </a:gs>
              <a:gs pos="100000">
                <a:schemeClr val="tx1"/>
              </a:gs>
            </a:gsLst>
            <a:lin ang="0" scaled="1"/>
            <a:tileRect/>
          </a:gradFill>
        </p:spPr>
        <p:txBody>
          <a:bodyPr lIns="144000" tIns="108000" rIns="108000" bIns="108000" rtlCol="0" anchor="ctr" anchorCtr="0">
            <a:normAutofit/>
          </a:bodyPr>
          <a:lstStyle>
            <a:lvl1pPr marL="0" indent="0" rtl="0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it-IT" noProof="0"/>
              <a:t>FARE CLIC PER MODIFICARE GLI STILI DEL TESTO DELLO SCHEMA</a:t>
            </a:r>
          </a:p>
        </p:txBody>
      </p:sp>
      <p:sp>
        <p:nvSpPr>
          <p:cNvPr id="22" name="Figura a mano libera: Forma 21">
            <a:extLst>
              <a:ext uri="{FF2B5EF4-FFF2-40B4-BE49-F238E27FC236}">
                <a16:creationId xmlns:a16="http://schemas.microsoft.com/office/drawing/2014/main" xmlns="" id="{0313A844-31D3-4D0D-8043-C498865AF65B}"/>
              </a:ext>
            </a:extLst>
          </p:cNvPr>
          <p:cNvSpPr/>
          <p:nvPr/>
        </p:nvSpPr>
        <p:spPr>
          <a:xfrm>
            <a:off x="4200902" y="5658793"/>
            <a:ext cx="1842058" cy="1206865"/>
          </a:xfrm>
          <a:custGeom>
            <a:avLst/>
            <a:gdLst>
              <a:gd name="connsiteX0" fmla="*/ 1838211 w 1842057"/>
              <a:gd name="connsiteY0" fmla="*/ 12668 h 1206865"/>
              <a:gd name="connsiteX1" fmla="*/ 1156014 w 1842057"/>
              <a:gd name="connsiteY1" fmla="*/ 331534 h 1206865"/>
              <a:gd name="connsiteX2" fmla="*/ 12668 w 1842057"/>
              <a:gd name="connsiteY2" fmla="*/ 1200477 h 1206865"/>
              <a:gd name="connsiteX3" fmla="*/ 557663 w 1842057"/>
              <a:gd name="connsiteY3" fmla="*/ 1200477 h 1206865"/>
              <a:gd name="connsiteX4" fmla="*/ 1389765 w 1842057"/>
              <a:gd name="connsiteY4" fmla="*/ 576719 h 1206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42057" h="1206865">
                <a:moveTo>
                  <a:pt x="1838211" y="12668"/>
                </a:moveTo>
                <a:lnTo>
                  <a:pt x="1156014" y="331534"/>
                </a:lnTo>
                <a:lnTo>
                  <a:pt x="12668" y="1200477"/>
                </a:lnTo>
                <a:lnTo>
                  <a:pt x="557663" y="1200477"/>
                </a:lnTo>
                <a:lnTo>
                  <a:pt x="1389765" y="576719"/>
                </a:lnTo>
                <a:close/>
              </a:path>
            </a:pathLst>
          </a:custGeom>
          <a:gradFill>
            <a:gsLst>
              <a:gs pos="0">
                <a:schemeClr val="bg2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8340000" scaled="0"/>
          </a:gradFill>
          <a:ln w="12664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it-IT" noProof="0"/>
          </a:p>
        </p:txBody>
      </p:sp>
      <p:sp>
        <p:nvSpPr>
          <p:cNvPr id="23" name="Figura a mano libera: Forma 22">
            <a:extLst>
              <a:ext uri="{FF2B5EF4-FFF2-40B4-BE49-F238E27FC236}">
                <a16:creationId xmlns:a16="http://schemas.microsoft.com/office/drawing/2014/main" xmlns="" id="{8948DAA4-D083-418A-B253-F1F56A7613B3}"/>
              </a:ext>
            </a:extLst>
          </p:cNvPr>
          <p:cNvSpPr/>
          <p:nvPr/>
        </p:nvSpPr>
        <p:spPr>
          <a:xfrm>
            <a:off x="4406705" y="5524132"/>
            <a:ext cx="2045319" cy="1346608"/>
          </a:xfrm>
          <a:custGeom>
            <a:avLst/>
            <a:gdLst>
              <a:gd name="connsiteX0" fmla="*/ 12668 w 2045319"/>
              <a:gd name="connsiteY0" fmla="*/ 1335138 h 1346607"/>
              <a:gd name="connsiteX1" fmla="*/ 705027 w 2045319"/>
              <a:gd name="connsiteY1" fmla="*/ 1335138 h 1346607"/>
              <a:gd name="connsiteX2" fmla="*/ 2044013 w 2045319"/>
              <a:gd name="connsiteY2" fmla="*/ 342968 h 1346607"/>
              <a:gd name="connsiteX3" fmla="*/ 1800099 w 2045319"/>
              <a:gd name="connsiteY3" fmla="*/ 12668 h 13466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45319" h="1346607">
                <a:moveTo>
                  <a:pt x="12668" y="1335138"/>
                </a:moveTo>
                <a:lnTo>
                  <a:pt x="705027" y="1335138"/>
                </a:lnTo>
                <a:lnTo>
                  <a:pt x="2044013" y="342968"/>
                </a:lnTo>
                <a:lnTo>
                  <a:pt x="1800099" y="12668"/>
                </a:lnTo>
                <a:close/>
              </a:path>
            </a:pathLst>
          </a:custGeom>
          <a:blipFill>
            <a:blip r:embed="rId2"/>
            <a:srcRect/>
            <a:stretch>
              <a:fillRect l="-51458" t="10702" r="5240" b="-85592"/>
            </a:stretch>
          </a:blipFill>
          <a:ln w="12664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xmlns="" val="3538970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con grafi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Elemento grafico 16">
            <a:extLst>
              <a:ext uri="{FF2B5EF4-FFF2-40B4-BE49-F238E27FC236}">
                <a16:creationId xmlns:a16="http://schemas.microsoft.com/office/drawing/2014/main" xmlns="" id="{B60BB307-3064-4D46-AE82-15CA1D9BE735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12" name="Figura a mano libera: Forma 11">
              <a:extLst>
                <a:ext uri="{FF2B5EF4-FFF2-40B4-BE49-F238E27FC236}">
                  <a16:creationId xmlns:a16="http://schemas.microsoft.com/office/drawing/2014/main" xmlns="" id="{9DAB6FE2-646C-4695-8D30-E1DE39317249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it-IT" noProof="0"/>
            </a:p>
          </p:txBody>
        </p:sp>
        <p:sp>
          <p:nvSpPr>
            <p:cNvPr id="13" name="Figura a mano libera: Forma 12">
              <a:extLst>
                <a:ext uri="{FF2B5EF4-FFF2-40B4-BE49-F238E27FC236}">
                  <a16:creationId xmlns:a16="http://schemas.microsoft.com/office/drawing/2014/main" xmlns="" id="{976E69ED-76D2-4B8A-8765-1427707E4A74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it-IT" noProof="0"/>
            </a:p>
          </p:txBody>
        </p:sp>
      </p:grp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xmlns="" id="{E0C30E6F-5F7C-4623-959A-EDA2C1A2E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noProof="0"/>
              <a:t>AGGIUNGERE UN PIÈ DI PAGINA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xmlns="" id="{62573551-4EA7-404B-948A-28090F9E6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it-IT" noProof="0" smtClean="0"/>
              <a:pPr rtl="0"/>
              <a:t>‹N›</a:t>
            </a:fld>
            <a:endParaRPr lang="it-IT" noProof="0"/>
          </a:p>
        </p:txBody>
      </p:sp>
      <p:sp>
        <p:nvSpPr>
          <p:cNvPr id="6" name="Elemento grafico 23">
            <a:extLst>
              <a:ext uri="{FF2B5EF4-FFF2-40B4-BE49-F238E27FC236}">
                <a16:creationId xmlns:a16="http://schemas.microsoft.com/office/drawing/2014/main" xmlns="" id="{57F9D15F-8288-4CF9-838D-E3CCC810BAB0}"/>
              </a:ext>
            </a:extLst>
          </p:cNvPr>
          <p:cNvSpPr/>
          <p:nvPr userDrawn="1"/>
        </p:nvSpPr>
        <p:spPr>
          <a:xfrm>
            <a:off x="-24517" y="970945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it-IT" noProof="0"/>
          </a:p>
        </p:txBody>
      </p:sp>
      <p:sp>
        <p:nvSpPr>
          <p:cNvPr id="7" name="Elemento grafico 6">
            <a:extLst>
              <a:ext uri="{FF2B5EF4-FFF2-40B4-BE49-F238E27FC236}">
                <a16:creationId xmlns:a16="http://schemas.microsoft.com/office/drawing/2014/main" xmlns="" id="{69BD19F0-DB53-4C3C-9AE7-E26492A1112E}"/>
              </a:ext>
            </a:extLst>
          </p:cNvPr>
          <p:cNvSpPr/>
          <p:nvPr userDrawn="1"/>
        </p:nvSpPr>
        <p:spPr>
          <a:xfrm>
            <a:off x="-26126" y="587196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it-IT" noProof="0"/>
          </a:p>
        </p:txBody>
      </p:sp>
      <p:sp>
        <p:nvSpPr>
          <p:cNvPr id="9" name="Titolo 1">
            <a:extLst>
              <a:ext uri="{FF2B5EF4-FFF2-40B4-BE49-F238E27FC236}">
                <a16:creationId xmlns:a16="http://schemas.microsoft.com/office/drawing/2014/main" xmlns="" id="{C4A611E3-53E2-4E99-8C39-155C3C48E5D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837870" y="842706"/>
            <a:ext cx="3960711" cy="1061509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it-IT" noProof="0"/>
              <a:t>Diapositiva con grafico</a:t>
            </a:r>
          </a:p>
        </p:txBody>
      </p:sp>
      <p:sp>
        <p:nvSpPr>
          <p:cNvPr id="10" name="Segnaposto testo 2">
            <a:extLst>
              <a:ext uri="{FF2B5EF4-FFF2-40B4-BE49-F238E27FC236}">
                <a16:creationId xmlns:a16="http://schemas.microsoft.com/office/drawing/2014/main" xmlns="" id="{0C72696B-274F-4123-B9CF-0349B48D182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748030" y="2755778"/>
            <a:ext cx="2724912" cy="2267712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lIns="144000" tIns="108000" rIns="108000" bIns="108000" rtlCol="0" anchor="ctr" anchorCtr="0">
            <a:normAutofit/>
          </a:bodyPr>
          <a:lstStyle>
            <a:lvl1pPr marL="0" indent="0" rtl="0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it-IT" noProof="0"/>
              <a:t>FARE CLIC PER MODIFICARE GLI STILI DEL TESTO DELLO SCHEMA</a:t>
            </a:r>
          </a:p>
        </p:txBody>
      </p:sp>
      <p:sp>
        <p:nvSpPr>
          <p:cNvPr id="23" name="Segnaposto grafico 21">
            <a:extLst>
              <a:ext uri="{FF2B5EF4-FFF2-40B4-BE49-F238E27FC236}">
                <a16:creationId xmlns:a16="http://schemas.microsoft.com/office/drawing/2014/main" xmlns="" id="{DD959D31-8095-4F0E-8AA3-33ABE262D130}"/>
              </a:ext>
            </a:extLst>
          </p:cNvPr>
          <p:cNvSpPr>
            <a:spLocks noGrp="1"/>
          </p:cNvSpPr>
          <p:nvPr>
            <p:ph type="chart" sz="quarter" idx="14" hasCustomPrompt="1"/>
          </p:nvPr>
        </p:nvSpPr>
        <p:spPr>
          <a:xfrm>
            <a:off x="5159375" y="1347788"/>
            <a:ext cx="6121400" cy="4090987"/>
          </a:xfrm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pPr rtl="0"/>
            <a:r>
              <a:rPr lang="it-IT" noProof="0"/>
              <a:t>Fare clic sull'icona per aggiungere un grafico</a:t>
            </a:r>
          </a:p>
        </p:txBody>
      </p:sp>
      <p:sp>
        <p:nvSpPr>
          <p:cNvPr id="27" name="Figura a mano libera: Forma 26">
            <a:extLst>
              <a:ext uri="{FF2B5EF4-FFF2-40B4-BE49-F238E27FC236}">
                <a16:creationId xmlns:a16="http://schemas.microsoft.com/office/drawing/2014/main" xmlns="" id="{03C64755-C745-46B0-9138-E2CBBA34A3C4}"/>
              </a:ext>
            </a:extLst>
          </p:cNvPr>
          <p:cNvSpPr/>
          <p:nvPr userDrawn="1"/>
        </p:nvSpPr>
        <p:spPr>
          <a:xfrm>
            <a:off x="6083299" y="-12701"/>
            <a:ext cx="1092308" cy="1016100"/>
          </a:xfrm>
          <a:custGeom>
            <a:avLst/>
            <a:gdLst>
              <a:gd name="connsiteX0" fmla="*/ 638873 w 1092307"/>
              <a:gd name="connsiteY0" fmla="*/ 12701 h 1016100"/>
              <a:gd name="connsiteX1" fmla="*/ 332773 w 1092307"/>
              <a:gd name="connsiteY1" fmla="*/ 361986 h 1016100"/>
              <a:gd name="connsiteX2" fmla="*/ 12701 w 1092307"/>
              <a:gd name="connsiteY2" fmla="*/ 1007209 h 1016100"/>
              <a:gd name="connsiteX3" fmla="*/ 12701 w 1092307"/>
              <a:gd name="connsiteY3" fmla="*/ 1007209 h 1016100"/>
              <a:gd name="connsiteX4" fmla="*/ 612200 w 1092307"/>
              <a:gd name="connsiteY4" fmla="*/ 553775 h 1016100"/>
              <a:gd name="connsiteX5" fmla="*/ 1079606 w 1092307"/>
              <a:gd name="connsiteY5" fmla="*/ 12701 h 1016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92307" h="1016100">
                <a:moveTo>
                  <a:pt x="638873" y="12701"/>
                </a:moveTo>
                <a:lnTo>
                  <a:pt x="332773" y="361986"/>
                </a:lnTo>
                <a:lnTo>
                  <a:pt x="12701" y="1007209"/>
                </a:lnTo>
                <a:lnTo>
                  <a:pt x="12701" y="1007209"/>
                </a:lnTo>
                <a:lnTo>
                  <a:pt x="612200" y="553775"/>
                </a:lnTo>
                <a:lnTo>
                  <a:pt x="1079606" y="12701"/>
                </a:lnTo>
                <a:close/>
              </a:path>
            </a:pathLst>
          </a:custGeom>
          <a:gradFill>
            <a:gsLst>
              <a:gs pos="0">
                <a:schemeClr val="accent5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318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it-IT" noProof="0"/>
          </a:p>
        </p:txBody>
      </p:sp>
      <p:sp>
        <p:nvSpPr>
          <p:cNvPr id="28" name="Figura a mano libera: Forma 27">
            <a:extLst>
              <a:ext uri="{FF2B5EF4-FFF2-40B4-BE49-F238E27FC236}">
                <a16:creationId xmlns:a16="http://schemas.microsoft.com/office/drawing/2014/main" xmlns="" id="{771E749E-DB7E-4267-A674-AD413276E1A7}"/>
              </a:ext>
            </a:extLst>
          </p:cNvPr>
          <p:cNvSpPr/>
          <p:nvPr userDrawn="1"/>
        </p:nvSpPr>
        <p:spPr>
          <a:xfrm>
            <a:off x="5972798" y="-12701"/>
            <a:ext cx="1486046" cy="1333631"/>
          </a:xfrm>
          <a:custGeom>
            <a:avLst/>
            <a:gdLst>
              <a:gd name="connsiteX0" fmla="*/ 929732 w 1486046"/>
              <a:gd name="connsiteY0" fmla="*/ 12701 h 1333631"/>
              <a:gd name="connsiteX1" fmla="*/ 12701 w 1486046"/>
              <a:gd name="connsiteY1" fmla="*/ 1049123 h 1333631"/>
              <a:gd name="connsiteX2" fmla="*/ 321342 w 1486046"/>
              <a:gd name="connsiteY2" fmla="*/ 1322200 h 1333631"/>
              <a:gd name="connsiteX3" fmla="*/ 1478426 w 1486046"/>
              <a:gd name="connsiteY3" fmla="*/ 12701 h 1333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86046" h="1333631">
                <a:moveTo>
                  <a:pt x="929732" y="12701"/>
                </a:moveTo>
                <a:lnTo>
                  <a:pt x="12701" y="1049123"/>
                </a:lnTo>
                <a:lnTo>
                  <a:pt x="321342" y="1322200"/>
                </a:lnTo>
                <a:lnTo>
                  <a:pt x="1478426" y="12701"/>
                </a:lnTo>
                <a:close/>
              </a:path>
            </a:pathLst>
          </a:custGeom>
          <a:blipFill>
            <a:blip r:embed="rId2"/>
            <a:srcRect/>
            <a:stretch>
              <a:fillRect l="10565" t="-152624" r="-103969" b="10226"/>
            </a:stretch>
          </a:blip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xmlns="" val="1979844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con tabe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Elemento grafico 16">
            <a:extLst>
              <a:ext uri="{FF2B5EF4-FFF2-40B4-BE49-F238E27FC236}">
                <a16:creationId xmlns:a16="http://schemas.microsoft.com/office/drawing/2014/main" xmlns="" id="{B60BB307-3064-4D46-AE82-15CA1D9BE735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12" name="Figura a mano libera: Forma 11">
              <a:extLst>
                <a:ext uri="{FF2B5EF4-FFF2-40B4-BE49-F238E27FC236}">
                  <a16:creationId xmlns:a16="http://schemas.microsoft.com/office/drawing/2014/main" xmlns="" id="{9DAB6FE2-646C-4695-8D30-E1DE39317249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it-IT" noProof="0"/>
            </a:p>
          </p:txBody>
        </p:sp>
        <p:sp>
          <p:nvSpPr>
            <p:cNvPr id="13" name="Figura a mano libera: Forma 12">
              <a:extLst>
                <a:ext uri="{FF2B5EF4-FFF2-40B4-BE49-F238E27FC236}">
                  <a16:creationId xmlns:a16="http://schemas.microsoft.com/office/drawing/2014/main" xmlns="" id="{976E69ED-76D2-4B8A-8765-1427707E4A74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it-IT" noProof="0"/>
            </a:p>
          </p:txBody>
        </p:sp>
      </p:grp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xmlns="" id="{E0C30E6F-5F7C-4623-959A-EDA2C1A2E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noProof="0"/>
              <a:t>AGGIUNGERE UN PIÈ DI PAGINA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xmlns="" id="{62573551-4EA7-404B-948A-28090F9E6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it-IT" noProof="0" smtClean="0"/>
              <a:pPr rtl="0"/>
              <a:t>‹N›</a:t>
            </a:fld>
            <a:endParaRPr lang="it-IT" noProof="0"/>
          </a:p>
        </p:txBody>
      </p:sp>
      <p:sp>
        <p:nvSpPr>
          <p:cNvPr id="6" name="Elemento grafico 23">
            <a:extLst>
              <a:ext uri="{FF2B5EF4-FFF2-40B4-BE49-F238E27FC236}">
                <a16:creationId xmlns:a16="http://schemas.microsoft.com/office/drawing/2014/main" xmlns="" id="{57F9D15F-8288-4CF9-838D-E3CCC810BAB0}"/>
              </a:ext>
            </a:extLst>
          </p:cNvPr>
          <p:cNvSpPr/>
          <p:nvPr userDrawn="1"/>
        </p:nvSpPr>
        <p:spPr>
          <a:xfrm>
            <a:off x="-24517" y="970945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it-IT" noProof="0"/>
          </a:p>
        </p:txBody>
      </p:sp>
      <p:sp>
        <p:nvSpPr>
          <p:cNvPr id="7" name="Elemento grafico 6">
            <a:extLst>
              <a:ext uri="{FF2B5EF4-FFF2-40B4-BE49-F238E27FC236}">
                <a16:creationId xmlns:a16="http://schemas.microsoft.com/office/drawing/2014/main" xmlns="" id="{69BD19F0-DB53-4C3C-9AE7-E26492A1112E}"/>
              </a:ext>
            </a:extLst>
          </p:cNvPr>
          <p:cNvSpPr/>
          <p:nvPr userDrawn="1"/>
        </p:nvSpPr>
        <p:spPr>
          <a:xfrm>
            <a:off x="-26126" y="587196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it-IT" noProof="0"/>
          </a:p>
        </p:txBody>
      </p:sp>
      <p:sp>
        <p:nvSpPr>
          <p:cNvPr id="9" name="Titolo 1">
            <a:extLst>
              <a:ext uri="{FF2B5EF4-FFF2-40B4-BE49-F238E27FC236}">
                <a16:creationId xmlns:a16="http://schemas.microsoft.com/office/drawing/2014/main" xmlns="" id="{C4A611E3-53E2-4E99-8C39-155C3C48E5D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837870" y="842706"/>
            <a:ext cx="3960711" cy="1061509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it-IT" noProof="0"/>
              <a:t>Diapositiva con tabella</a:t>
            </a:r>
          </a:p>
        </p:txBody>
      </p:sp>
      <p:sp>
        <p:nvSpPr>
          <p:cNvPr id="10" name="Segnaposto testo 2">
            <a:extLst>
              <a:ext uri="{FF2B5EF4-FFF2-40B4-BE49-F238E27FC236}">
                <a16:creationId xmlns:a16="http://schemas.microsoft.com/office/drawing/2014/main" xmlns="" id="{0C72696B-274F-4123-B9CF-0349B48D182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748030" y="3314576"/>
            <a:ext cx="3200400" cy="1700784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lIns="144000" tIns="108000" rIns="108000" bIns="108000" rtlCol="0" anchor="ctr" anchorCtr="0">
            <a:normAutofit/>
          </a:bodyPr>
          <a:lstStyle>
            <a:lvl1pPr marL="0" indent="0" rtl="0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it-IT" noProof="0"/>
              <a:t>FARE CLIC PER MODIFICARE GLI STILI DEL TESTO DELLO SCHEMA</a:t>
            </a:r>
          </a:p>
        </p:txBody>
      </p:sp>
      <p:sp>
        <p:nvSpPr>
          <p:cNvPr id="15" name="Segnaposto tabella 14">
            <a:extLst>
              <a:ext uri="{FF2B5EF4-FFF2-40B4-BE49-F238E27FC236}">
                <a16:creationId xmlns:a16="http://schemas.microsoft.com/office/drawing/2014/main" xmlns="" id="{7658F6E5-229A-4857-8140-782AA94211B5}"/>
              </a:ext>
            </a:extLst>
          </p:cNvPr>
          <p:cNvSpPr>
            <a:spLocks noGrp="1"/>
          </p:cNvSpPr>
          <p:nvPr>
            <p:ph type="tbl" sz="quarter" idx="13" hasCustomPrompt="1"/>
          </p:nvPr>
        </p:nvSpPr>
        <p:spPr>
          <a:xfrm>
            <a:off x="5159375" y="1347788"/>
            <a:ext cx="6121400" cy="4090987"/>
          </a:xfrm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pPr rtl="0"/>
            <a:r>
              <a:rPr lang="it-IT" noProof="0"/>
              <a:t>Fare clic sull'icona per aggiungere una tabella</a:t>
            </a:r>
          </a:p>
        </p:txBody>
      </p:sp>
      <p:sp>
        <p:nvSpPr>
          <p:cNvPr id="17" name="Figura a mano libera: Forma 16">
            <a:extLst>
              <a:ext uri="{FF2B5EF4-FFF2-40B4-BE49-F238E27FC236}">
                <a16:creationId xmlns:a16="http://schemas.microsoft.com/office/drawing/2014/main" xmlns="" id="{9FB4E85B-0FE6-4367-8B3F-4F3B5621BF3B}"/>
              </a:ext>
            </a:extLst>
          </p:cNvPr>
          <p:cNvSpPr/>
          <p:nvPr/>
        </p:nvSpPr>
        <p:spPr>
          <a:xfrm>
            <a:off x="2641930" y="5658793"/>
            <a:ext cx="1842058" cy="1206865"/>
          </a:xfrm>
          <a:custGeom>
            <a:avLst/>
            <a:gdLst>
              <a:gd name="connsiteX0" fmla="*/ 1838211 w 1842057"/>
              <a:gd name="connsiteY0" fmla="*/ 12668 h 1206865"/>
              <a:gd name="connsiteX1" fmla="*/ 1156014 w 1842057"/>
              <a:gd name="connsiteY1" fmla="*/ 331534 h 1206865"/>
              <a:gd name="connsiteX2" fmla="*/ 12668 w 1842057"/>
              <a:gd name="connsiteY2" fmla="*/ 1200477 h 1206865"/>
              <a:gd name="connsiteX3" fmla="*/ 557663 w 1842057"/>
              <a:gd name="connsiteY3" fmla="*/ 1200477 h 1206865"/>
              <a:gd name="connsiteX4" fmla="*/ 1389765 w 1842057"/>
              <a:gd name="connsiteY4" fmla="*/ 576719 h 1206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42057" h="1206865">
                <a:moveTo>
                  <a:pt x="1838211" y="12668"/>
                </a:moveTo>
                <a:lnTo>
                  <a:pt x="1156014" y="331534"/>
                </a:lnTo>
                <a:lnTo>
                  <a:pt x="12668" y="1200477"/>
                </a:lnTo>
                <a:lnTo>
                  <a:pt x="557663" y="1200477"/>
                </a:lnTo>
                <a:lnTo>
                  <a:pt x="1389765" y="576719"/>
                </a:lnTo>
                <a:close/>
              </a:path>
            </a:pathLst>
          </a:custGeom>
          <a:gradFill>
            <a:gsLst>
              <a:gs pos="0">
                <a:schemeClr val="bg2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8340000" scaled="0"/>
          </a:gradFill>
          <a:ln w="12664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it-IT" noProof="0"/>
          </a:p>
        </p:txBody>
      </p:sp>
      <p:sp>
        <p:nvSpPr>
          <p:cNvPr id="18" name="Figura a mano libera: Forma 17">
            <a:extLst>
              <a:ext uri="{FF2B5EF4-FFF2-40B4-BE49-F238E27FC236}">
                <a16:creationId xmlns:a16="http://schemas.microsoft.com/office/drawing/2014/main" xmlns="" id="{6AC08F80-E4EE-498F-927C-7F97FBA89C96}"/>
              </a:ext>
            </a:extLst>
          </p:cNvPr>
          <p:cNvSpPr/>
          <p:nvPr/>
        </p:nvSpPr>
        <p:spPr>
          <a:xfrm>
            <a:off x="2847733" y="5524132"/>
            <a:ext cx="2045319" cy="1346608"/>
          </a:xfrm>
          <a:custGeom>
            <a:avLst/>
            <a:gdLst>
              <a:gd name="connsiteX0" fmla="*/ 12668 w 2045319"/>
              <a:gd name="connsiteY0" fmla="*/ 1335138 h 1346607"/>
              <a:gd name="connsiteX1" fmla="*/ 705027 w 2045319"/>
              <a:gd name="connsiteY1" fmla="*/ 1335138 h 1346607"/>
              <a:gd name="connsiteX2" fmla="*/ 2044013 w 2045319"/>
              <a:gd name="connsiteY2" fmla="*/ 342968 h 1346607"/>
              <a:gd name="connsiteX3" fmla="*/ 1800099 w 2045319"/>
              <a:gd name="connsiteY3" fmla="*/ 12668 h 13466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45319" h="1346607">
                <a:moveTo>
                  <a:pt x="12668" y="1335138"/>
                </a:moveTo>
                <a:lnTo>
                  <a:pt x="705027" y="1335138"/>
                </a:lnTo>
                <a:lnTo>
                  <a:pt x="2044013" y="342968"/>
                </a:lnTo>
                <a:lnTo>
                  <a:pt x="1800099" y="12668"/>
                </a:lnTo>
                <a:close/>
              </a:path>
            </a:pathLst>
          </a:custGeom>
          <a:blipFill>
            <a:blip r:embed="rId2"/>
            <a:srcRect/>
            <a:stretch>
              <a:fillRect l="-76814" t="10702" r="6336" b="-114608"/>
            </a:stretch>
          </a:blipFill>
          <a:ln w="12664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xmlns="" val="4200568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Elemento grafico 16">
            <a:extLst>
              <a:ext uri="{FF2B5EF4-FFF2-40B4-BE49-F238E27FC236}">
                <a16:creationId xmlns:a16="http://schemas.microsoft.com/office/drawing/2014/main" xmlns="" id="{A6C11E25-2AF0-4EBF-905C-81BDCFB5E4C8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7" name="Figura a mano libera: Forma 6">
              <a:extLst>
                <a:ext uri="{FF2B5EF4-FFF2-40B4-BE49-F238E27FC236}">
                  <a16:creationId xmlns:a16="http://schemas.microsoft.com/office/drawing/2014/main" xmlns="" id="{9D892266-5EB4-4DE9-BB23-F21047C71611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it-IT" noProof="0"/>
            </a:p>
          </p:txBody>
        </p:sp>
        <p:sp>
          <p:nvSpPr>
            <p:cNvPr id="8" name="Figura a mano libera: Forma 7">
              <a:extLst>
                <a:ext uri="{FF2B5EF4-FFF2-40B4-BE49-F238E27FC236}">
                  <a16:creationId xmlns:a16="http://schemas.microsoft.com/office/drawing/2014/main" xmlns="" id="{ADD8BBD5-9B7C-4CF3-9606-41DC9C0151B9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it-IT" noProof="0"/>
            </a:p>
          </p:txBody>
        </p:sp>
      </p:grp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xmlns="" id="{4C97017C-1C1C-4B7D-A1F6-792FC58C89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noProof="0"/>
              <a:t>AGGIUNGERE UN PIÈ DI PAGINA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xmlns="" id="{1247CDBA-2DF6-4122-86A8-F7C1A6444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it-IT" noProof="0" smtClean="0"/>
              <a:pPr rtl="0"/>
              <a:t>‹N›</a:t>
            </a:fld>
            <a:endParaRPr lang="it-IT" noProof="0"/>
          </a:p>
        </p:txBody>
      </p:sp>
      <p:grpSp>
        <p:nvGrpSpPr>
          <p:cNvPr id="9" name="Elemento grafico 4">
            <a:extLst>
              <a:ext uri="{FF2B5EF4-FFF2-40B4-BE49-F238E27FC236}">
                <a16:creationId xmlns:a16="http://schemas.microsoft.com/office/drawing/2014/main" xmlns="" id="{EA075FD4-B92A-4706-AF9F-516E4D97661A}"/>
              </a:ext>
            </a:extLst>
          </p:cNvPr>
          <p:cNvGrpSpPr/>
          <p:nvPr/>
        </p:nvGrpSpPr>
        <p:grpSpPr>
          <a:xfrm>
            <a:off x="3101009" y="-12694"/>
            <a:ext cx="9094808" cy="5689901"/>
            <a:chOff x="227974" y="-12694"/>
            <a:chExt cx="11967843" cy="5689901"/>
          </a:xfrm>
        </p:grpSpPr>
        <p:sp>
          <p:nvSpPr>
            <p:cNvPr id="10" name="Figura a mano libera: Forma 9">
              <a:extLst>
                <a:ext uri="{FF2B5EF4-FFF2-40B4-BE49-F238E27FC236}">
                  <a16:creationId xmlns:a16="http://schemas.microsoft.com/office/drawing/2014/main" xmlns="" id="{CC47232B-AA36-4054-91B9-8A58B1EB5A7C}"/>
                </a:ext>
              </a:extLst>
            </p:cNvPr>
            <p:cNvSpPr/>
            <p:nvPr/>
          </p:nvSpPr>
          <p:spPr>
            <a:xfrm>
              <a:off x="227974" y="-12694"/>
              <a:ext cx="2146414" cy="5677200"/>
            </a:xfrm>
            <a:custGeom>
              <a:avLst/>
              <a:gdLst>
                <a:gd name="connsiteX0" fmla="*/ 1684102 w 2146413"/>
                <a:gd name="connsiteY0" fmla="*/ 12694 h 5677200"/>
                <a:gd name="connsiteX1" fmla="*/ 12694 w 2146413"/>
                <a:gd name="connsiteY1" fmla="*/ 508020 h 5677200"/>
                <a:gd name="connsiteX2" fmla="*/ 1184966 w 2146413"/>
                <a:gd name="connsiteY2" fmla="*/ 5677194 h 5677200"/>
                <a:gd name="connsiteX3" fmla="*/ 2136246 w 2146413"/>
                <a:gd name="connsiteY3" fmla="*/ 5494304 h 5677200"/>
                <a:gd name="connsiteX4" fmla="*/ 1945736 w 2146413"/>
                <a:gd name="connsiteY4" fmla="*/ 12694 h 5677200"/>
                <a:gd name="connsiteX5" fmla="*/ 1684102 w 2146413"/>
                <a:gd name="connsiteY5" fmla="*/ 12694 h 5677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146413" h="5677200">
                  <a:moveTo>
                    <a:pt x="1684102" y="12694"/>
                  </a:moveTo>
                  <a:cubicBezTo>
                    <a:pt x="1158295" y="151131"/>
                    <a:pt x="12694" y="508020"/>
                    <a:pt x="12694" y="508020"/>
                  </a:cubicBezTo>
                  <a:cubicBezTo>
                    <a:pt x="12694" y="508020"/>
                    <a:pt x="764574" y="1905094"/>
                    <a:pt x="1184966" y="5677194"/>
                  </a:cubicBezTo>
                  <a:cubicBezTo>
                    <a:pt x="1404688" y="5606070"/>
                    <a:pt x="2136246" y="5494304"/>
                    <a:pt x="2136246" y="5494304"/>
                  </a:cubicBezTo>
                  <a:cubicBezTo>
                    <a:pt x="2136246" y="5494304"/>
                    <a:pt x="1963517" y="568983"/>
                    <a:pt x="1945736" y="12694"/>
                  </a:cubicBezTo>
                  <a:lnTo>
                    <a:pt x="1684102" y="12694"/>
                  </a:lnTo>
                  <a:close/>
                </a:path>
              </a:pathLst>
            </a:custGeom>
            <a:gradFill>
              <a:gsLst>
                <a:gs pos="0">
                  <a:schemeClr val="accent5">
                    <a:alpha val="5000"/>
                  </a:schemeClr>
                </a:gs>
                <a:gs pos="100000">
                  <a:schemeClr val="accent5"/>
                </a:gs>
              </a:gsLst>
              <a:lin ang="360000" scaled="0"/>
            </a:gradFill>
            <a:ln w="12693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it-IT" noProof="0"/>
            </a:p>
          </p:txBody>
        </p:sp>
        <p:sp>
          <p:nvSpPr>
            <p:cNvPr id="11" name="Figura a mano libera: Forma 10">
              <a:extLst>
                <a:ext uri="{FF2B5EF4-FFF2-40B4-BE49-F238E27FC236}">
                  <a16:creationId xmlns:a16="http://schemas.microsoft.com/office/drawing/2014/main" xmlns="" id="{A10FD2C3-F226-42E6-A01E-50BAFB037D89}"/>
                </a:ext>
              </a:extLst>
            </p:cNvPr>
            <p:cNvSpPr/>
            <p:nvPr/>
          </p:nvSpPr>
          <p:spPr>
            <a:xfrm>
              <a:off x="866818" y="-12694"/>
              <a:ext cx="11328999" cy="5689901"/>
            </a:xfrm>
            <a:custGeom>
              <a:avLst/>
              <a:gdLst>
                <a:gd name="connsiteX0" fmla="*/ 11322642 w 11328999"/>
                <a:gd name="connsiteY0" fmla="*/ 4653519 h 5689900"/>
                <a:gd name="connsiteX1" fmla="*/ 11322642 w 11328999"/>
                <a:gd name="connsiteY1" fmla="*/ 12694 h 5689900"/>
                <a:gd name="connsiteX2" fmla="*/ 12694 w 11328999"/>
                <a:gd name="connsiteY2" fmla="*/ 12694 h 5689900"/>
                <a:gd name="connsiteX3" fmla="*/ 560093 w 11328999"/>
                <a:gd name="connsiteY3" fmla="*/ 5689894 h 5689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328999" h="5689900">
                  <a:moveTo>
                    <a:pt x="11322642" y="4653519"/>
                  </a:moveTo>
                  <a:lnTo>
                    <a:pt x="11322642" y="12694"/>
                  </a:lnTo>
                  <a:lnTo>
                    <a:pt x="12694" y="12694"/>
                  </a:lnTo>
                  <a:lnTo>
                    <a:pt x="560093" y="5689894"/>
                  </a:lnTo>
                  <a:close/>
                </a:path>
              </a:pathLst>
            </a:custGeom>
            <a:gradFill>
              <a:gsLst>
                <a:gs pos="0">
                  <a:schemeClr val="accent5"/>
                </a:gs>
                <a:gs pos="100000">
                  <a:schemeClr val="bg2"/>
                </a:gs>
              </a:gsLst>
              <a:lin ang="360000" scaled="0"/>
            </a:gradFill>
            <a:ln w="12693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it-IT" noProof="0"/>
            </a:p>
          </p:txBody>
        </p:sp>
        <p:sp>
          <p:nvSpPr>
            <p:cNvPr id="13" name="Figura a mano libera: Forma 12">
              <a:extLst>
                <a:ext uri="{FF2B5EF4-FFF2-40B4-BE49-F238E27FC236}">
                  <a16:creationId xmlns:a16="http://schemas.microsoft.com/office/drawing/2014/main" xmlns="" id="{D326E1C1-191D-4CBC-9151-C6FB8AFCA679}"/>
                </a:ext>
              </a:extLst>
            </p:cNvPr>
            <p:cNvSpPr/>
            <p:nvPr/>
          </p:nvSpPr>
          <p:spPr>
            <a:xfrm>
              <a:off x="1152583" y="-12694"/>
              <a:ext cx="11036884" cy="5410486"/>
            </a:xfrm>
            <a:custGeom>
              <a:avLst/>
              <a:gdLst>
                <a:gd name="connsiteX0" fmla="*/ 11036877 w 11036883"/>
                <a:gd name="connsiteY0" fmla="*/ 4372834 h 5410485"/>
                <a:gd name="connsiteX1" fmla="*/ 555013 w 11036883"/>
                <a:gd name="connsiteY1" fmla="*/ 5382538 h 5410485"/>
                <a:gd name="connsiteX2" fmla="*/ 38095 w 11036883"/>
                <a:gd name="connsiteY2" fmla="*/ 12694 h 5410485"/>
                <a:gd name="connsiteX3" fmla="*/ 12694 w 11036883"/>
                <a:gd name="connsiteY3" fmla="*/ 12694 h 5410485"/>
                <a:gd name="connsiteX4" fmla="*/ 530881 w 11036883"/>
                <a:gd name="connsiteY4" fmla="*/ 5396509 h 5410485"/>
                <a:gd name="connsiteX5" fmla="*/ 532151 w 11036883"/>
                <a:gd name="connsiteY5" fmla="*/ 5409209 h 5410485"/>
                <a:gd name="connsiteX6" fmla="*/ 11036877 w 11036883"/>
                <a:gd name="connsiteY6" fmla="*/ 4398236 h 54104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1036883" h="5410485">
                  <a:moveTo>
                    <a:pt x="11036877" y="4372834"/>
                  </a:moveTo>
                  <a:lnTo>
                    <a:pt x="555013" y="5382538"/>
                  </a:lnTo>
                  <a:lnTo>
                    <a:pt x="38095" y="12694"/>
                  </a:lnTo>
                  <a:lnTo>
                    <a:pt x="12694" y="12694"/>
                  </a:lnTo>
                  <a:lnTo>
                    <a:pt x="530881" y="5396509"/>
                  </a:lnTo>
                  <a:lnTo>
                    <a:pt x="532151" y="5409209"/>
                  </a:lnTo>
                  <a:lnTo>
                    <a:pt x="11036877" y="4398236"/>
                  </a:lnTo>
                  <a:close/>
                </a:path>
              </a:pathLst>
            </a:custGeom>
            <a:solidFill>
              <a:schemeClr val="bg1"/>
            </a:solidFill>
            <a:ln w="12693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it-IT" noProof="0"/>
            </a:p>
          </p:txBody>
        </p:sp>
      </p:grpSp>
      <p:sp>
        <p:nvSpPr>
          <p:cNvPr id="16" name="Segnaposto testo 3">
            <a:extLst>
              <a:ext uri="{FF2B5EF4-FFF2-40B4-BE49-F238E27FC236}">
                <a16:creationId xmlns:a16="http://schemas.microsoft.com/office/drawing/2014/main" xmlns="" id="{768D53E4-BBD0-4F2E-B5E9-1CDB627A84B6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494969" y="2282951"/>
            <a:ext cx="3055579" cy="3402714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vert="horz" lIns="144000" tIns="108000" rIns="108000" bIns="108000" rtlCol="0" anchor="ctr" anchorCtr="0">
            <a:normAutofit/>
          </a:bodyPr>
          <a:lstStyle>
            <a:lvl1pPr marL="0" indent="0" algn="l" rtl="0">
              <a:buFont typeface="Arial" panose="020B0604020202020204" pitchFamily="34" charset="0"/>
              <a:buNone/>
              <a:defRPr lang="en-US" sz="2000" b="1">
                <a:solidFill>
                  <a:schemeClr val="bg1"/>
                </a:solidFill>
              </a:defRPr>
            </a:lvl1pPr>
          </a:lstStyle>
          <a:p>
            <a:pPr lvl="0" rtl="0"/>
            <a:r>
              <a:rPr lang="it-IT" noProof="0"/>
              <a:t>FARE CLIC PER MODIFICARE GLI STILI DEL TESTO DELLO SCHEMA</a:t>
            </a:r>
          </a:p>
        </p:txBody>
      </p:sp>
      <p:sp>
        <p:nvSpPr>
          <p:cNvPr id="20" name="Segnaposto immagine 19">
            <a:extLst>
              <a:ext uri="{FF2B5EF4-FFF2-40B4-BE49-F238E27FC236}">
                <a16:creationId xmlns:a16="http://schemas.microsoft.com/office/drawing/2014/main" xmlns="" id="{C9B40841-64AD-4F36-A387-1216248472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703978" y="1"/>
            <a:ext cx="8495014" cy="5685664"/>
          </a:xfrm>
          <a:custGeom>
            <a:avLst/>
            <a:gdLst>
              <a:gd name="connsiteX0" fmla="*/ 0 w 10973163"/>
              <a:gd name="connsiteY0" fmla="*/ 0 h 5778507"/>
              <a:gd name="connsiteX1" fmla="*/ 10973163 w 10973163"/>
              <a:gd name="connsiteY1" fmla="*/ 0 h 5778507"/>
              <a:gd name="connsiteX2" fmla="*/ 10973163 w 10973163"/>
              <a:gd name="connsiteY2" fmla="*/ 4708234 h 5778507"/>
              <a:gd name="connsiteX3" fmla="*/ 637629 w 10973163"/>
              <a:gd name="connsiteY3" fmla="*/ 5778507 h 5778507"/>
              <a:gd name="connsiteX4" fmla="*/ 513924 w 10973163"/>
              <a:gd name="connsiteY4" fmla="*/ 5778507 h 5778507"/>
              <a:gd name="connsiteX5" fmla="*/ 0 w 10973163"/>
              <a:gd name="connsiteY5" fmla="*/ 11 h 57785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973163" h="5778507">
                <a:moveTo>
                  <a:pt x="0" y="0"/>
                </a:moveTo>
                <a:lnTo>
                  <a:pt x="10973163" y="0"/>
                </a:lnTo>
                <a:lnTo>
                  <a:pt x="10973163" y="4708234"/>
                </a:lnTo>
                <a:lnTo>
                  <a:pt x="637629" y="5778507"/>
                </a:lnTo>
                <a:lnTo>
                  <a:pt x="513924" y="5778507"/>
                </a:lnTo>
                <a:lnTo>
                  <a:pt x="0" y="11"/>
                </a:lnTo>
                <a:close/>
              </a:path>
            </a:pathLst>
          </a:custGeom>
        </p:spPr>
        <p:txBody>
          <a:bodyPr wrap="square" rtlCol="0" anchor="ctr">
            <a:noAutofit/>
          </a:bodyPr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it-IT" noProof="0"/>
              <a:t>Fare clic sull'icona per inserire un'immagine</a:t>
            </a:r>
          </a:p>
        </p:txBody>
      </p:sp>
      <p:sp>
        <p:nvSpPr>
          <p:cNvPr id="25" name="Titolo 22">
            <a:extLst>
              <a:ext uri="{FF2B5EF4-FFF2-40B4-BE49-F238E27FC236}">
                <a16:creationId xmlns:a16="http://schemas.microsoft.com/office/drawing/2014/main" xmlns="" id="{A7AAB7EE-08F8-4859-95A3-BAB2909A0A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-61166" y="919125"/>
            <a:ext cx="3890555" cy="1091949"/>
          </a:xfrm>
          <a:custGeom>
            <a:avLst/>
            <a:gdLst>
              <a:gd name="connsiteX0" fmla="*/ 0 w 4011780"/>
              <a:gd name="connsiteY0" fmla="*/ 916770 h 916770"/>
              <a:gd name="connsiteX1" fmla="*/ 229193 w 4011780"/>
              <a:gd name="connsiteY1" fmla="*/ 0 h 916770"/>
              <a:gd name="connsiteX2" fmla="*/ 3782588 w 4011780"/>
              <a:gd name="connsiteY2" fmla="*/ 0 h 916770"/>
              <a:gd name="connsiteX3" fmla="*/ 4011780 w 4011780"/>
              <a:gd name="connsiteY3" fmla="*/ 916770 h 916770"/>
              <a:gd name="connsiteX4" fmla="*/ 0 w 4011780"/>
              <a:gd name="connsiteY4" fmla="*/ 916770 h 916770"/>
              <a:gd name="connsiteX0" fmla="*/ 0 w 4187844"/>
              <a:gd name="connsiteY0" fmla="*/ 916770 h 1051526"/>
              <a:gd name="connsiteX1" fmla="*/ 229193 w 4187844"/>
              <a:gd name="connsiteY1" fmla="*/ 0 h 1051526"/>
              <a:gd name="connsiteX2" fmla="*/ 3782588 w 4187844"/>
              <a:gd name="connsiteY2" fmla="*/ 0 h 1051526"/>
              <a:gd name="connsiteX3" fmla="*/ 4187844 w 4187844"/>
              <a:gd name="connsiteY3" fmla="*/ 1051526 h 1051526"/>
              <a:gd name="connsiteX4" fmla="*/ 0 w 4187844"/>
              <a:gd name="connsiteY4" fmla="*/ 916770 h 1051526"/>
              <a:gd name="connsiteX0" fmla="*/ 0 w 4187844"/>
              <a:gd name="connsiteY0" fmla="*/ 939936 h 1074692"/>
              <a:gd name="connsiteX1" fmla="*/ 229193 w 4187844"/>
              <a:gd name="connsiteY1" fmla="*/ 23166 h 1074692"/>
              <a:gd name="connsiteX2" fmla="*/ 4165479 w 4187844"/>
              <a:gd name="connsiteY2" fmla="*/ 0 h 1074692"/>
              <a:gd name="connsiteX3" fmla="*/ 4187844 w 4187844"/>
              <a:gd name="connsiteY3" fmla="*/ 1074692 h 1074692"/>
              <a:gd name="connsiteX4" fmla="*/ 0 w 4187844"/>
              <a:gd name="connsiteY4" fmla="*/ 939936 h 1074692"/>
              <a:gd name="connsiteX0" fmla="*/ 0 w 4860085"/>
              <a:gd name="connsiteY0" fmla="*/ 1101781 h 1101781"/>
              <a:gd name="connsiteX1" fmla="*/ 901434 w 4860085"/>
              <a:gd name="connsiteY1" fmla="*/ 23166 h 1101781"/>
              <a:gd name="connsiteX2" fmla="*/ 4837720 w 4860085"/>
              <a:gd name="connsiteY2" fmla="*/ 0 h 1101781"/>
              <a:gd name="connsiteX3" fmla="*/ 4860085 w 4860085"/>
              <a:gd name="connsiteY3" fmla="*/ 1074692 h 1101781"/>
              <a:gd name="connsiteX4" fmla="*/ 0 w 4860085"/>
              <a:gd name="connsiteY4" fmla="*/ 1101781 h 1101781"/>
              <a:gd name="connsiteX0" fmla="*/ 0 w 4860085"/>
              <a:gd name="connsiteY0" fmla="*/ 1101781 h 1101781"/>
              <a:gd name="connsiteX1" fmla="*/ 84487 w 4860085"/>
              <a:gd name="connsiteY1" fmla="*/ 53552 h 1101781"/>
              <a:gd name="connsiteX2" fmla="*/ 4837720 w 4860085"/>
              <a:gd name="connsiteY2" fmla="*/ 0 h 1101781"/>
              <a:gd name="connsiteX3" fmla="*/ 4860085 w 4860085"/>
              <a:gd name="connsiteY3" fmla="*/ 1074692 h 1101781"/>
              <a:gd name="connsiteX4" fmla="*/ 0 w 4860085"/>
              <a:gd name="connsiteY4" fmla="*/ 1101781 h 1101781"/>
              <a:gd name="connsiteX0" fmla="*/ 0 w 4886832"/>
              <a:gd name="connsiteY0" fmla="*/ 1098969 h 1098969"/>
              <a:gd name="connsiteX1" fmla="*/ 111234 w 4886832"/>
              <a:gd name="connsiteY1" fmla="*/ 53552 h 1098969"/>
              <a:gd name="connsiteX2" fmla="*/ 4864467 w 4886832"/>
              <a:gd name="connsiteY2" fmla="*/ 0 h 1098969"/>
              <a:gd name="connsiteX3" fmla="*/ 4886832 w 4886832"/>
              <a:gd name="connsiteY3" fmla="*/ 1074692 h 1098969"/>
              <a:gd name="connsiteX4" fmla="*/ 0 w 4886832"/>
              <a:gd name="connsiteY4" fmla="*/ 1098969 h 1098969"/>
              <a:gd name="connsiteX0" fmla="*/ 0 w 4886832"/>
              <a:gd name="connsiteY0" fmla="*/ 1098969 h 1098969"/>
              <a:gd name="connsiteX1" fmla="*/ 95749 w 4886832"/>
              <a:gd name="connsiteY1" fmla="*/ 46516 h 1098969"/>
              <a:gd name="connsiteX2" fmla="*/ 4864467 w 4886832"/>
              <a:gd name="connsiteY2" fmla="*/ 0 h 1098969"/>
              <a:gd name="connsiteX3" fmla="*/ 4886832 w 4886832"/>
              <a:gd name="connsiteY3" fmla="*/ 1074692 h 1098969"/>
              <a:gd name="connsiteX4" fmla="*/ 0 w 4886832"/>
              <a:gd name="connsiteY4" fmla="*/ 1098969 h 1098969"/>
              <a:gd name="connsiteX0" fmla="*/ 0 w 4892182"/>
              <a:gd name="connsiteY0" fmla="*/ 1098407 h 1098407"/>
              <a:gd name="connsiteX1" fmla="*/ 101099 w 4892182"/>
              <a:gd name="connsiteY1" fmla="*/ 46516 h 1098407"/>
              <a:gd name="connsiteX2" fmla="*/ 4869817 w 4892182"/>
              <a:gd name="connsiteY2" fmla="*/ 0 h 1098407"/>
              <a:gd name="connsiteX3" fmla="*/ 4892182 w 4892182"/>
              <a:gd name="connsiteY3" fmla="*/ 1074692 h 1098407"/>
              <a:gd name="connsiteX4" fmla="*/ 0 w 4892182"/>
              <a:gd name="connsiteY4" fmla="*/ 1098407 h 1098407"/>
              <a:gd name="connsiteX0" fmla="*/ 5888 w 4898070"/>
              <a:gd name="connsiteY0" fmla="*/ 1098407 h 1098407"/>
              <a:gd name="connsiteX1" fmla="*/ 0 w 4898070"/>
              <a:gd name="connsiteY1" fmla="*/ 35271 h 1098407"/>
              <a:gd name="connsiteX2" fmla="*/ 4875705 w 4898070"/>
              <a:gd name="connsiteY2" fmla="*/ 0 h 1098407"/>
              <a:gd name="connsiteX3" fmla="*/ 4898070 w 4898070"/>
              <a:gd name="connsiteY3" fmla="*/ 1074692 h 1098407"/>
              <a:gd name="connsiteX4" fmla="*/ 5888 w 4898070"/>
              <a:gd name="connsiteY4" fmla="*/ 1098407 h 1098407"/>
              <a:gd name="connsiteX0" fmla="*/ 25 w 5005106"/>
              <a:gd name="connsiteY0" fmla="*/ 1091949 h 1091949"/>
              <a:gd name="connsiteX1" fmla="*/ 107036 w 5005106"/>
              <a:gd name="connsiteY1" fmla="*/ 35271 h 1091949"/>
              <a:gd name="connsiteX2" fmla="*/ 4982741 w 5005106"/>
              <a:gd name="connsiteY2" fmla="*/ 0 h 1091949"/>
              <a:gd name="connsiteX3" fmla="*/ 5005106 w 5005106"/>
              <a:gd name="connsiteY3" fmla="*/ 1074692 h 1091949"/>
              <a:gd name="connsiteX4" fmla="*/ 25 w 5005106"/>
              <a:gd name="connsiteY4" fmla="*/ 1091949 h 1091949"/>
              <a:gd name="connsiteX0" fmla="*/ 0 w 5005081"/>
              <a:gd name="connsiteY0" fmla="*/ 1091949 h 1091949"/>
              <a:gd name="connsiteX1" fmla="*/ 107011 w 5005081"/>
              <a:gd name="connsiteY1" fmla="*/ 35271 h 1091949"/>
              <a:gd name="connsiteX2" fmla="*/ 4982716 w 5005081"/>
              <a:gd name="connsiteY2" fmla="*/ 0 h 1091949"/>
              <a:gd name="connsiteX3" fmla="*/ 5005081 w 5005081"/>
              <a:gd name="connsiteY3" fmla="*/ 1074692 h 1091949"/>
              <a:gd name="connsiteX4" fmla="*/ 0 w 5005081"/>
              <a:gd name="connsiteY4" fmla="*/ 1091949 h 1091949"/>
              <a:gd name="connsiteX0" fmla="*/ 0 w 5005081"/>
              <a:gd name="connsiteY0" fmla="*/ 1091949 h 1091949"/>
              <a:gd name="connsiteX1" fmla="*/ 107011 w 5005081"/>
              <a:gd name="connsiteY1" fmla="*/ 35271 h 1091949"/>
              <a:gd name="connsiteX2" fmla="*/ 4982716 w 5005081"/>
              <a:gd name="connsiteY2" fmla="*/ 0 h 1091949"/>
              <a:gd name="connsiteX3" fmla="*/ 5005081 w 5005081"/>
              <a:gd name="connsiteY3" fmla="*/ 1074692 h 1091949"/>
              <a:gd name="connsiteX4" fmla="*/ 0 w 5005081"/>
              <a:gd name="connsiteY4" fmla="*/ 1091949 h 1091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05081" h="1091949">
                <a:moveTo>
                  <a:pt x="0" y="1091949"/>
                </a:moveTo>
                <a:lnTo>
                  <a:pt x="107011" y="35271"/>
                </a:lnTo>
                <a:lnTo>
                  <a:pt x="4982716" y="0"/>
                </a:lnTo>
                <a:lnTo>
                  <a:pt x="5005081" y="1074692"/>
                </a:lnTo>
                <a:lnTo>
                  <a:pt x="0" y="1091949"/>
                </a:lnTo>
                <a:close/>
              </a:path>
            </a:pathLst>
          </a:custGeom>
          <a:gradFill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</a:gradFill>
          <a:ln>
            <a:solidFill>
              <a:srgbClr val="99B898"/>
            </a:solidFill>
          </a:ln>
        </p:spPr>
        <p:txBody>
          <a:bodyPr lIns="954000"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it-IT" noProof="0"/>
              <a:t>Immagine grande</a:t>
            </a:r>
          </a:p>
        </p:txBody>
      </p:sp>
    </p:spTree>
    <p:extLst>
      <p:ext uri="{BB962C8B-B14F-4D97-AF65-F5344CB8AC3E}">
        <p14:creationId xmlns:p14="http://schemas.microsoft.com/office/powerpoint/2010/main" xmlns="" val="3656831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Elemento grafico 16">
            <a:extLst>
              <a:ext uri="{FF2B5EF4-FFF2-40B4-BE49-F238E27FC236}">
                <a16:creationId xmlns:a16="http://schemas.microsoft.com/office/drawing/2014/main" xmlns="" id="{10E52898-F619-494E-9A8E-D3CD0AF8B0E9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10" name="Figura a mano libera: Forma 9">
              <a:extLst>
                <a:ext uri="{FF2B5EF4-FFF2-40B4-BE49-F238E27FC236}">
                  <a16:creationId xmlns:a16="http://schemas.microsoft.com/office/drawing/2014/main" xmlns="" id="{B07EB11E-BCCF-4D3D-94A5-C5461CC106A2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it-IT" noProof="0"/>
            </a:p>
          </p:txBody>
        </p:sp>
        <p:sp>
          <p:nvSpPr>
            <p:cNvPr id="11" name="Figura a mano libera: Forma 10">
              <a:extLst>
                <a:ext uri="{FF2B5EF4-FFF2-40B4-BE49-F238E27FC236}">
                  <a16:creationId xmlns:a16="http://schemas.microsoft.com/office/drawing/2014/main" xmlns="" id="{760EF36E-DD5E-492D-AD65-5711A7E6D3CD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it-IT" noProof="0"/>
            </a:p>
          </p:txBody>
        </p:sp>
      </p:grpSp>
      <p:sp>
        <p:nvSpPr>
          <p:cNvPr id="2" name="Titolo 1">
            <a:extLst>
              <a:ext uri="{FF2B5EF4-FFF2-40B4-BE49-F238E27FC236}">
                <a16:creationId xmlns:a16="http://schemas.microsoft.com/office/drawing/2014/main" xmlns="" id="{CCF02D3A-D463-46FA-BA54-F231414BB71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11752" y="5382175"/>
            <a:ext cx="3968496" cy="832104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lIns="144000" rtlCol="0" anchor="ctr" anchorCtr="0">
            <a:normAutofit/>
          </a:bodyPr>
          <a:lstStyle>
            <a:lvl1pPr algn="l">
              <a:defRPr sz="2000" b="1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xmlns="" id="{0B13FE47-714B-440C-B0F1-CF020E287A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noProof="0"/>
              <a:t>AGGIUNGERE UN PIÈ DI PAGINA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xmlns="" id="{1FC9E707-512B-4E7C-A2EE-18CCAB0327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it-IT" noProof="0" smtClean="0"/>
              <a:pPr rtl="0"/>
              <a:t>‹N›</a:t>
            </a:fld>
            <a:endParaRPr lang="it-IT" noProof="0"/>
          </a:p>
        </p:txBody>
      </p:sp>
      <p:sp>
        <p:nvSpPr>
          <p:cNvPr id="13" name="Segnaposto elemento multimediale 12">
            <a:extLst>
              <a:ext uri="{FF2B5EF4-FFF2-40B4-BE49-F238E27FC236}">
                <a16:creationId xmlns:a16="http://schemas.microsoft.com/office/drawing/2014/main" xmlns="" id="{60B14607-605B-4FF3-A0F5-BB2FCD9460CC}"/>
              </a:ext>
            </a:extLst>
          </p:cNvPr>
          <p:cNvSpPr>
            <a:spLocks noGrp="1"/>
          </p:cNvSpPr>
          <p:nvPr>
            <p:ph type="media" sz="quarter" idx="13" hasCustomPrompt="1"/>
          </p:nvPr>
        </p:nvSpPr>
        <p:spPr>
          <a:xfrm>
            <a:off x="1743456" y="1113044"/>
            <a:ext cx="8705088" cy="4050792"/>
          </a:xfrm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pPr rtl="0"/>
            <a:r>
              <a:rPr lang="it-IT" noProof="0"/>
              <a:t>Fare clic sull'icona per aggiungere file multimediali</a:t>
            </a:r>
          </a:p>
        </p:txBody>
      </p:sp>
      <p:sp>
        <p:nvSpPr>
          <p:cNvPr id="17" name="Figura a mano libera: Forma 16">
            <a:extLst>
              <a:ext uri="{FF2B5EF4-FFF2-40B4-BE49-F238E27FC236}">
                <a16:creationId xmlns:a16="http://schemas.microsoft.com/office/drawing/2014/main" xmlns="" id="{C014D0AB-6E42-4C38-96B3-E4512EF81B12}"/>
              </a:ext>
            </a:extLst>
          </p:cNvPr>
          <p:cNvSpPr/>
          <p:nvPr/>
        </p:nvSpPr>
        <p:spPr>
          <a:xfrm>
            <a:off x="-12729" y="3056551"/>
            <a:ext cx="1309593" cy="470436"/>
          </a:xfrm>
          <a:custGeom>
            <a:avLst/>
            <a:gdLst>
              <a:gd name="connsiteX0" fmla="*/ 1296892 w 1309592"/>
              <a:gd name="connsiteY0" fmla="*/ 12728 h 470436"/>
              <a:gd name="connsiteX1" fmla="*/ 544194 w 1309592"/>
              <a:gd name="connsiteY1" fmla="*/ 13999 h 470436"/>
              <a:gd name="connsiteX2" fmla="*/ 12728 w 1309592"/>
              <a:gd name="connsiteY2" fmla="*/ 128430 h 470436"/>
              <a:gd name="connsiteX3" fmla="*/ 12728 w 1309592"/>
              <a:gd name="connsiteY3" fmla="*/ 469178 h 470436"/>
              <a:gd name="connsiteX4" fmla="*/ 652267 w 1309592"/>
              <a:gd name="connsiteY4" fmla="*/ 335676 h 4704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09592" h="470436">
                <a:moveTo>
                  <a:pt x="1296892" y="12728"/>
                </a:moveTo>
                <a:lnTo>
                  <a:pt x="544194" y="13999"/>
                </a:lnTo>
                <a:lnTo>
                  <a:pt x="12728" y="128430"/>
                </a:lnTo>
                <a:lnTo>
                  <a:pt x="12728" y="469178"/>
                </a:lnTo>
                <a:lnTo>
                  <a:pt x="652267" y="335676"/>
                </a:lnTo>
                <a:close/>
              </a:path>
            </a:pathLst>
          </a:custGeom>
          <a:gradFill>
            <a:gsLst>
              <a:gs pos="0">
                <a:schemeClr val="tx2">
                  <a:alpha val="5000"/>
                </a:schemeClr>
              </a:gs>
              <a:gs pos="100000">
                <a:schemeClr val="tx1">
                  <a:alpha val="20000"/>
                </a:schemeClr>
              </a:gs>
            </a:gsLst>
            <a:lin ang="9840000" scaled="0"/>
          </a:gradFill>
          <a:ln w="12713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it-IT" noProof="0"/>
          </a:p>
        </p:txBody>
      </p:sp>
      <p:sp>
        <p:nvSpPr>
          <p:cNvPr id="16" name="Figura a mano libera: Forma 15">
            <a:extLst>
              <a:ext uri="{FF2B5EF4-FFF2-40B4-BE49-F238E27FC236}">
                <a16:creationId xmlns:a16="http://schemas.microsoft.com/office/drawing/2014/main" xmlns="" id="{D0C0C476-0F93-4FFD-8D6A-6F1E2859E1FF}"/>
              </a:ext>
            </a:extLst>
          </p:cNvPr>
          <p:cNvSpPr/>
          <p:nvPr/>
        </p:nvSpPr>
        <p:spPr>
          <a:xfrm>
            <a:off x="-12729" y="2995521"/>
            <a:ext cx="1525739" cy="737441"/>
          </a:xfrm>
          <a:custGeom>
            <a:avLst/>
            <a:gdLst>
              <a:gd name="connsiteX0" fmla="*/ 12728 w 1525739"/>
              <a:gd name="connsiteY0" fmla="*/ 736182 h 737440"/>
              <a:gd name="connsiteX1" fmla="*/ 1520667 w 1525739"/>
              <a:gd name="connsiteY1" fmla="*/ 415777 h 737440"/>
              <a:gd name="connsiteX2" fmla="*/ 1435480 w 1525739"/>
              <a:gd name="connsiteY2" fmla="*/ 12728 h 737440"/>
              <a:gd name="connsiteX3" fmla="*/ 12728 w 1525739"/>
              <a:gd name="connsiteY3" fmla="*/ 315333 h 737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25739" h="737440">
                <a:moveTo>
                  <a:pt x="12728" y="736182"/>
                </a:moveTo>
                <a:lnTo>
                  <a:pt x="1520667" y="415777"/>
                </a:lnTo>
                <a:lnTo>
                  <a:pt x="1435480" y="12728"/>
                </a:lnTo>
                <a:lnTo>
                  <a:pt x="12728" y="315333"/>
                </a:lnTo>
                <a:close/>
              </a:path>
            </a:pathLst>
          </a:custGeom>
          <a:blipFill>
            <a:blip r:embed="rId2"/>
            <a:srcRect/>
            <a:stretch>
              <a:fillRect l="-173104" t="23847" r="3068" b="-74795"/>
            </a:stretch>
          </a:blipFill>
          <a:ln w="12713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r>
              <a:rPr lang="it-IT" noProof="0"/>
              <a:t> </a:t>
            </a:r>
          </a:p>
        </p:txBody>
      </p:sp>
      <p:sp>
        <p:nvSpPr>
          <p:cNvPr id="19" name="Figura a mano libera: Forma 18">
            <a:extLst>
              <a:ext uri="{FF2B5EF4-FFF2-40B4-BE49-F238E27FC236}">
                <a16:creationId xmlns:a16="http://schemas.microsoft.com/office/drawing/2014/main" xmlns="" id="{37DED860-B2F3-4B02-B7C4-F0FC61CFA7AC}"/>
              </a:ext>
            </a:extLst>
          </p:cNvPr>
          <p:cNvSpPr/>
          <p:nvPr/>
        </p:nvSpPr>
        <p:spPr>
          <a:xfrm>
            <a:off x="10792048" y="-12728"/>
            <a:ext cx="1398594" cy="1665599"/>
          </a:xfrm>
          <a:custGeom>
            <a:avLst/>
            <a:gdLst>
              <a:gd name="connsiteX0" fmla="*/ 1206619 w 1398594"/>
              <a:gd name="connsiteY0" fmla="*/ 12728 h 1665598"/>
              <a:gd name="connsiteX1" fmla="*/ 333133 w 1398594"/>
              <a:gd name="connsiteY1" fmla="*/ 1010815 h 1665598"/>
              <a:gd name="connsiteX2" fmla="*/ 12728 w 1398594"/>
              <a:gd name="connsiteY2" fmla="*/ 1656712 h 1665598"/>
              <a:gd name="connsiteX3" fmla="*/ 612852 w 1398594"/>
              <a:gd name="connsiteY3" fmla="*/ 1202804 h 1665598"/>
              <a:gd name="connsiteX4" fmla="*/ 1394793 w 1398594"/>
              <a:gd name="connsiteY4" fmla="*/ 297532 h 1665598"/>
              <a:gd name="connsiteX5" fmla="*/ 1394793 w 1398594"/>
              <a:gd name="connsiteY5" fmla="*/ 12728 h 16655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98594" h="1665598">
                <a:moveTo>
                  <a:pt x="1206619" y="12728"/>
                </a:moveTo>
                <a:lnTo>
                  <a:pt x="333133" y="1010815"/>
                </a:lnTo>
                <a:lnTo>
                  <a:pt x="12728" y="1656712"/>
                </a:lnTo>
                <a:lnTo>
                  <a:pt x="612852" y="1202804"/>
                </a:lnTo>
                <a:lnTo>
                  <a:pt x="1394793" y="297532"/>
                </a:lnTo>
                <a:lnTo>
                  <a:pt x="1394793" y="12728"/>
                </a:lnTo>
                <a:close/>
              </a:path>
            </a:pathLst>
          </a:custGeom>
          <a:gradFill>
            <a:gsLst>
              <a:gs pos="0">
                <a:schemeClr val="accent5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3180000" scaled="0"/>
          </a:gradFill>
          <a:ln w="12713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it-IT" noProof="0"/>
          </a:p>
        </p:txBody>
      </p:sp>
      <p:sp>
        <p:nvSpPr>
          <p:cNvPr id="18" name="Figura a mano libera: Forma 17">
            <a:extLst>
              <a:ext uri="{FF2B5EF4-FFF2-40B4-BE49-F238E27FC236}">
                <a16:creationId xmlns:a16="http://schemas.microsoft.com/office/drawing/2014/main" xmlns="" id="{A8325BE9-BD79-4F37-99D7-6CE4487E9256}"/>
              </a:ext>
            </a:extLst>
          </p:cNvPr>
          <p:cNvSpPr/>
          <p:nvPr/>
        </p:nvSpPr>
        <p:spPr>
          <a:xfrm>
            <a:off x="10686456" y="-12728"/>
            <a:ext cx="1513025" cy="1983461"/>
          </a:xfrm>
          <a:custGeom>
            <a:avLst/>
            <a:gdLst>
              <a:gd name="connsiteX0" fmla="*/ 1505410 w 1513024"/>
              <a:gd name="connsiteY0" fmla="*/ 12728 h 1983460"/>
              <a:gd name="connsiteX1" fmla="*/ 1504139 w 1513024"/>
              <a:gd name="connsiteY1" fmla="*/ 12728 h 1983460"/>
              <a:gd name="connsiteX2" fmla="*/ 12728 w 1513024"/>
              <a:gd name="connsiteY2" fmla="*/ 1699941 h 1983460"/>
              <a:gd name="connsiteX3" fmla="*/ 321691 w 1513024"/>
              <a:gd name="connsiteY3" fmla="*/ 1972031 h 1983460"/>
              <a:gd name="connsiteX4" fmla="*/ 1505410 w 1513024"/>
              <a:gd name="connsiteY4" fmla="*/ 633195 h 1983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13024" h="1983460">
                <a:moveTo>
                  <a:pt x="1505410" y="12728"/>
                </a:moveTo>
                <a:lnTo>
                  <a:pt x="1504139" y="12728"/>
                </a:lnTo>
                <a:lnTo>
                  <a:pt x="12728" y="1699941"/>
                </a:lnTo>
                <a:lnTo>
                  <a:pt x="321691" y="1972031"/>
                </a:lnTo>
                <a:lnTo>
                  <a:pt x="1505410" y="633195"/>
                </a:lnTo>
                <a:close/>
              </a:path>
            </a:pathLst>
          </a:custGeom>
          <a:blipFill>
            <a:blip r:embed="rId3"/>
            <a:srcRect/>
            <a:stretch>
              <a:fillRect l="10185" t="-69719" r="-101663" b="6375"/>
            </a:stretch>
          </a:blipFill>
          <a:ln w="12713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xmlns="" val="1013977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xmlns="" id="{A1845D3B-A7CA-4751-B979-90553EDEB1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it-IT" noProof="0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xmlns="" id="{46A43512-71B9-49DF-A1D4-8CE3742E42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0B83A523-550D-4EF7-B5BF-4E5BA6655B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21925" y="594582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1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pPr rtl="0"/>
            <a:r>
              <a:rPr lang="it-IT" noProof="0"/>
              <a:t>GG.MM.20XX</a:t>
            </a:r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EC8A98FF-2C58-4968-A1DC-0EBD6961C6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11225" y="5945824"/>
            <a:ext cx="2639323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600" b="1">
                <a:solidFill>
                  <a:schemeClr val="bg2"/>
                </a:solidFill>
                <a:latin typeface="+mj-lt"/>
              </a:defRPr>
            </a:lvl1pPr>
          </a:lstStyle>
          <a:p>
            <a:pPr rtl="0"/>
            <a:r>
              <a:rPr lang="it-IT" noProof="0"/>
              <a:t>AGGIUNGERE UN PIÈ DI PAGINA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C5E93C2C-842E-4579-ABBB-7ED2CC0BA1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63743" y="5945824"/>
            <a:ext cx="64225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1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fld id="{98C0CDE5-970C-4CC4-BF43-0DA127E73E82}" type="slidenum">
              <a:rPr lang="it-IT" noProof="0" smtClean="0"/>
              <a:pPr rtl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xmlns="" val="2828830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61" r:id="rId7"/>
    <p:sldLayoutId id="2147483655" r:id="rId8"/>
    <p:sldLayoutId id="2147483657" r:id="rId9"/>
    <p:sldLayoutId id="2147483658" r:id="rId10"/>
    <p:sldLayoutId id="2147483662" r:id="rId11"/>
    <p:sldLayoutId id="2147483663" r:id="rId12"/>
    <p:sldLayoutId id="2147483664" r:id="rId13"/>
    <p:sldLayoutId id="2147483665" r:id="rId14"/>
    <p:sldLayoutId id="2147483666" r:id="rId15"/>
    <p:sldLayoutId id="2147483669" r:id="rId16"/>
    <p:sldLayoutId id="2147483670" r:id="rId17"/>
    <p:sldLayoutId id="2147483667" r:id="rId18"/>
    <p:sldLayoutId id="2147483668" r:id="rId19"/>
    <p:sldLayoutId id="2147483660" r:id="rId20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accent4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accent4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4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4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4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>
        <p15:guide id="1" orient="horz" pos="572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574" userDrawn="1">
          <p15:clr>
            <a:srgbClr val="F26B43"/>
          </p15:clr>
        </p15:guide>
        <p15:guide id="4" pos="7106" userDrawn="1">
          <p15:clr>
            <a:srgbClr val="F26B43"/>
          </p15:clr>
        </p15:guide>
        <p15:guide id="5" orient="horz" pos="3748" userDrawn="1">
          <p15:clr>
            <a:srgbClr val="F26B43"/>
          </p15:clr>
        </p15:guide>
        <p15:guide id="6" pos="3250" userDrawn="1">
          <p15:clr>
            <a:srgbClr val="F26B43"/>
          </p15:clr>
        </p15:guide>
        <p15:guide id="7" pos="443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1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1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1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csviavallagarina.edu.it/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notesSlide" Target="../notesSlides/notesSlide3.xml"/><Relationship Id="rId7" Type="http://schemas.openxmlformats.org/officeDocument/2006/relationships/diagramColors" Target="../diagrams/colors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7.xml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notesSlide" Target="../notesSlides/notesSlide8.xml"/><Relationship Id="rId7" Type="http://schemas.openxmlformats.org/officeDocument/2006/relationships/diagramColors" Target="../diagrams/colors2.xml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8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2FF535A0-9A52-40AD-972C-D0F96C90529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rtlCol="0">
            <a:noAutofit/>
          </a:bodyPr>
          <a:lstStyle/>
          <a:p>
            <a:r>
              <a:rPr lang="it-IT" sz="3200" dirty="0"/>
              <a:t>SCUOLA SECONDARIA DI I GRADO </a:t>
            </a:r>
            <a:br>
              <a:rPr lang="it-IT" sz="3200" dirty="0"/>
            </a:br>
            <a:r>
              <a:rPr lang="it-IT" sz="3200" dirty="0"/>
              <a:t>«G. VICO»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xmlns="" id="{5A81143F-FBEE-4565-886D-08852310C8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rot="720000">
            <a:off x="8126323" y="5159398"/>
            <a:ext cx="3963590" cy="858767"/>
          </a:xfrm>
        </p:spPr>
        <p:txBody>
          <a:bodyPr rtlCol="0">
            <a:normAutofit lnSpcReduction="10000"/>
          </a:bodyPr>
          <a:lstStyle/>
          <a:p>
            <a:pPr rtl="0"/>
            <a:r>
              <a:rPr lang="it-IT" dirty="0"/>
              <a:t>PRESENTAZIONE</a:t>
            </a:r>
          </a:p>
          <a:p>
            <a:pPr rtl="0"/>
            <a:r>
              <a:rPr lang="it-IT" dirty="0"/>
              <a:t>SCUOLA</a:t>
            </a:r>
          </a:p>
        </p:txBody>
      </p:sp>
      <p:sp>
        <p:nvSpPr>
          <p:cNvPr id="4" name="Rettangolo 3"/>
          <p:cNvSpPr/>
          <p:nvPr/>
        </p:nvSpPr>
        <p:spPr>
          <a:xfrm>
            <a:off x="484431" y="233348"/>
            <a:ext cx="11223137" cy="923330"/>
          </a:xfrm>
          <a:prstGeom prst="rect">
            <a:avLst/>
          </a:prstGeom>
          <a:solidFill>
            <a:schemeClr val="bg1"/>
          </a:solidFill>
          <a:ln w="28575">
            <a:solidFill>
              <a:srgbClr val="111111"/>
            </a:solidFill>
          </a:ln>
        </p:spPr>
        <p:txBody>
          <a:bodyPr wrap="none">
            <a:spAutoFit/>
          </a:bodyPr>
          <a:lstStyle/>
          <a:p>
            <a:pPr marL="45720" indent="0" algn="ctr">
              <a:buNone/>
            </a:pPr>
            <a:r>
              <a:rPr lang="it-IT" sz="5400" spc="600" dirty="0">
                <a:solidFill>
                  <a:srgbClr val="111111"/>
                </a:solidFill>
                <a:latin typeface="Cooper Black" panose="0208090404030B020404" pitchFamily="18" charset="0"/>
              </a:rPr>
              <a:t>I.C.S. VIA VAL LAGARINA</a:t>
            </a:r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xmlns="" id="{D5D4020A-EDCB-459C-92DB-5721EBEC4804}"/>
              </a:ext>
            </a:extLst>
          </p:cNvPr>
          <p:cNvSpPr/>
          <p:nvPr/>
        </p:nvSpPr>
        <p:spPr>
          <a:xfrm rot="21135317">
            <a:off x="-12258" y="1859978"/>
            <a:ext cx="5957080" cy="264687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166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Berlin Sans FB Demi" panose="020E0802020502020306" pitchFamily="34" charset="0"/>
              </a:rPr>
              <a:t>OPEN</a:t>
            </a:r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xmlns="" id="{51B01378-5D77-4992-8147-E8D032BADAB2}"/>
              </a:ext>
            </a:extLst>
          </p:cNvPr>
          <p:cNvSpPr/>
          <p:nvPr/>
        </p:nvSpPr>
        <p:spPr>
          <a:xfrm rot="21166768">
            <a:off x="201499" y="3897945"/>
            <a:ext cx="552956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t-IT" sz="5400" b="1" kern="3300" cap="none" spc="102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DAY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39977469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Tm="5810"/>
    </mc:Choice>
    <mc:Fallback>
      <p:transition spd="slow" advTm="581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xmlns="" id="{87DDCA35-6FFD-45B0-B064-7BC6A19A78E7}"/>
              </a:ext>
            </a:extLst>
          </p:cNvPr>
          <p:cNvSpPr txBox="1"/>
          <p:nvPr/>
        </p:nvSpPr>
        <p:spPr>
          <a:xfrm>
            <a:off x="-25400" y="0"/>
            <a:ext cx="122174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82880" indent="0" algn="ctr">
              <a:buFont typeface="Georgia" pitchFamily="18" charset="0"/>
              <a:buNone/>
            </a:pPr>
            <a:r>
              <a:rPr lang="it-IT" sz="4800" b="1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PROGETTO SALUTE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xmlns="" id="{EEFD1926-174C-41A7-AE1F-FC5CA8BD687A}"/>
              </a:ext>
            </a:extLst>
          </p:cNvPr>
          <p:cNvSpPr txBox="1"/>
          <p:nvPr/>
        </p:nvSpPr>
        <p:spPr>
          <a:xfrm>
            <a:off x="0" y="830997"/>
            <a:ext cx="12192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82880" indent="0" algn="ctr">
              <a:buFont typeface="Georgia" pitchFamily="18" charset="0"/>
              <a:buNone/>
            </a:pPr>
            <a:r>
              <a:rPr lang="it-IT" sz="3200" b="1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Rete di scuole che promuovono la salute</a:t>
            </a:r>
          </a:p>
        </p:txBody>
      </p:sp>
      <p:sp>
        <p:nvSpPr>
          <p:cNvPr id="7" name="Titolo 1">
            <a:extLst>
              <a:ext uri="{FF2B5EF4-FFF2-40B4-BE49-F238E27FC236}">
                <a16:creationId xmlns:a16="http://schemas.microsoft.com/office/drawing/2014/main" xmlns="" id="{D9182A20-BCA0-41FC-95A6-6DF6281BBC84}"/>
              </a:ext>
            </a:extLst>
          </p:cNvPr>
          <p:cNvSpPr txBox="1">
            <a:spLocks/>
          </p:cNvSpPr>
          <p:nvPr/>
        </p:nvSpPr>
        <p:spPr>
          <a:xfrm>
            <a:off x="1115436" y="2714635"/>
            <a:ext cx="9961128" cy="3312368"/>
          </a:xfrm>
          <a:prstGeom prst="rect">
            <a:avLst/>
          </a:prstGeom>
        </p:spPr>
        <p:txBody>
          <a:bodyPr/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ctr">
              <a:buFont typeface="Georgia" pitchFamily="18" charset="0"/>
              <a:buNone/>
            </a:pPr>
            <a:r>
              <a:rPr lang="it-IT" dirty="0">
                <a:solidFill>
                  <a:srgbClr val="00B0F0"/>
                </a:solidFill>
              </a:rPr>
              <a:t>LIFE SKILLS</a:t>
            </a:r>
            <a:endParaRPr lang="it-IT" sz="2800" b="0" dirty="0">
              <a:solidFill>
                <a:srgbClr val="00B0F0"/>
              </a:solidFill>
            </a:endParaRPr>
          </a:p>
          <a:p>
            <a:pPr marL="868680" indent="-685800" algn="l">
              <a:lnSpc>
                <a:spcPct val="150000"/>
              </a:lnSpc>
            </a:pPr>
            <a:r>
              <a:rPr lang="it-IT" sz="2800" b="0" dirty="0"/>
              <a:t>EDUCAZIONE ALL’AFFETTIVITA’</a:t>
            </a:r>
          </a:p>
          <a:p>
            <a:pPr marL="868680" indent="-685800" algn="l">
              <a:lnSpc>
                <a:spcPct val="150000"/>
              </a:lnSpc>
            </a:pPr>
            <a:r>
              <a:rPr lang="it-IT" sz="2800" b="0" dirty="0"/>
              <a:t>PERCORSO PREVENZIONE DELLE DIPENDENZE</a:t>
            </a:r>
          </a:p>
          <a:p>
            <a:pPr marL="868680" indent="-685800" algn="l">
              <a:lnSpc>
                <a:spcPct val="150000"/>
              </a:lnSpc>
            </a:pPr>
            <a:r>
              <a:rPr lang="it-IT" sz="2800" b="0" dirty="0"/>
              <a:t>BULLISMO - CYBERBULLISMO</a:t>
            </a:r>
            <a:endParaRPr lang="it-IT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5941209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Tm="4330"/>
    </mc:Choice>
    <mc:Fallback>
      <p:transition spd="slow" advTm="433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xmlns="" id="{87DDCA35-6FFD-45B0-B064-7BC6A19A78E7}"/>
              </a:ext>
            </a:extLst>
          </p:cNvPr>
          <p:cNvSpPr txBox="1"/>
          <p:nvPr/>
        </p:nvSpPr>
        <p:spPr>
          <a:xfrm>
            <a:off x="-25400" y="0"/>
            <a:ext cx="122174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82880" indent="0" algn="ctr">
              <a:buFont typeface="Georgia" pitchFamily="18" charset="0"/>
              <a:buNone/>
            </a:pPr>
            <a:r>
              <a:rPr lang="it-IT" sz="4800" b="1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LABORATORI</a:t>
            </a:r>
          </a:p>
        </p:txBody>
      </p:sp>
      <p:sp>
        <p:nvSpPr>
          <p:cNvPr id="7" name="Titolo 1">
            <a:extLst>
              <a:ext uri="{FF2B5EF4-FFF2-40B4-BE49-F238E27FC236}">
                <a16:creationId xmlns:a16="http://schemas.microsoft.com/office/drawing/2014/main" xmlns="" id="{D9182A20-BCA0-41FC-95A6-6DF6281BBC84}"/>
              </a:ext>
            </a:extLst>
          </p:cNvPr>
          <p:cNvSpPr txBox="1">
            <a:spLocks/>
          </p:cNvSpPr>
          <p:nvPr/>
        </p:nvSpPr>
        <p:spPr>
          <a:xfrm>
            <a:off x="1473245" y="978600"/>
            <a:ext cx="9961128" cy="3312368"/>
          </a:xfrm>
          <a:prstGeom prst="rect">
            <a:avLst/>
          </a:prstGeom>
        </p:spPr>
        <p:txBody>
          <a:bodyPr/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868680" indent="-685800" algn="l">
              <a:lnSpc>
                <a:spcPct val="150000"/>
              </a:lnSpc>
            </a:pPr>
            <a:r>
              <a:rPr lang="it-IT" sz="2800" b="0" dirty="0"/>
              <a:t>LABORATORIO DI SCIENZE</a:t>
            </a:r>
          </a:p>
          <a:p>
            <a:pPr marL="868680" indent="-685800" algn="l">
              <a:lnSpc>
                <a:spcPct val="150000"/>
              </a:lnSpc>
            </a:pPr>
            <a:r>
              <a:rPr lang="it-IT" sz="2800" b="0" dirty="0"/>
              <a:t>LABORATORIO D’INFORMATICA</a:t>
            </a:r>
          </a:p>
          <a:p>
            <a:pPr marL="868680" indent="-685800" algn="l">
              <a:lnSpc>
                <a:spcPct val="150000"/>
              </a:lnSpc>
            </a:pPr>
            <a:r>
              <a:rPr lang="it-IT" sz="2800" b="0" dirty="0"/>
              <a:t>LABORATORIO D’INGLESE</a:t>
            </a:r>
          </a:p>
          <a:p>
            <a:pPr marL="868680" indent="-685800" algn="l">
              <a:lnSpc>
                <a:spcPct val="150000"/>
              </a:lnSpc>
            </a:pPr>
            <a:r>
              <a:rPr lang="it-IT" sz="2800" b="0" dirty="0"/>
              <a:t>LABORATORIO DI MUSICA</a:t>
            </a:r>
          </a:p>
          <a:p>
            <a:pPr marL="868680" indent="-685800" algn="l">
              <a:lnSpc>
                <a:spcPct val="150000"/>
              </a:lnSpc>
            </a:pPr>
            <a:r>
              <a:rPr lang="it-IT" sz="2800" b="0" dirty="0"/>
              <a:t>BIBLIOTECA MULTIMEDIALE</a:t>
            </a:r>
          </a:p>
          <a:p>
            <a:pPr marL="868680" indent="-685800" algn="l">
              <a:lnSpc>
                <a:spcPct val="150000"/>
              </a:lnSpc>
            </a:pPr>
            <a:r>
              <a:rPr lang="it-IT" sz="2800" b="0" dirty="0"/>
              <a:t>LABORATORIO DI ARTE</a:t>
            </a:r>
          </a:p>
          <a:p>
            <a:pPr marL="868680" indent="-685800" algn="l">
              <a:lnSpc>
                <a:spcPct val="150000"/>
              </a:lnSpc>
            </a:pPr>
            <a:r>
              <a:rPr lang="it-IT" sz="2800" b="0" dirty="0"/>
              <a:t>LABORATORIO DI TEATRO</a:t>
            </a:r>
          </a:p>
          <a:p>
            <a:pPr marL="868680" indent="-685800" algn="l">
              <a:lnSpc>
                <a:spcPct val="150000"/>
              </a:lnSpc>
            </a:pPr>
            <a:r>
              <a:rPr lang="it-IT" sz="2800" b="0" dirty="0"/>
              <a:t>PALESTRA </a:t>
            </a:r>
          </a:p>
          <a:p>
            <a:pPr marL="868680" indent="-685800" algn="l">
              <a:lnSpc>
                <a:spcPct val="150000"/>
              </a:lnSpc>
            </a:pPr>
            <a:endParaRPr lang="it-IT" sz="2800" b="0" dirty="0"/>
          </a:p>
          <a:p>
            <a:pPr marL="868680" indent="-685800" algn="l">
              <a:lnSpc>
                <a:spcPct val="150000"/>
              </a:lnSpc>
            </a:pPr>
            <a:endParaRPr lang="it-IT" sz="2800" b="0" dirty="0"/>
          </a:p>
          <a:p>
            <a:pPr marL="868680" indent="-685800" algn="l">
              <a:lnSpc>
                <a:spcPct val="150000"/>
              </a:lnSpc>
            </a:pPr>
            <a:endParaRPr lang="it-IT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11497124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Tm="4330"/>
    </mc:Choice>
    <mc:Fallback>
      <p:transition spd="slow" advTm="433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>
            <a:extLst>
              <a:ext uri="{FF2B5EF4-FFF2-40B4-BE49-F238E27FC236}">
                <a16:creationId xmlns:a16="http://schemas.microsoft.com/office/drawing/2014/main" xmlns="" id="{001B5F6A-0268-444E-888F-0632CFE64A03}"/>
              </a:ext>
            </a:extLst>
          </p:cNvPr>
          <p:cNvSpPr txBox="1"/>
          <p:nvPr/>
        </p:nvSpPr>
        <p:spPr>
          <a:xfrm>
            <a:off x="3042557" y="131552"/>
            <a:ext cx="610688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4800" b="1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SCUOLA E SPORT</a:t>
            </a: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xmlns="" id="{7D568359-4918-4E79-9ED2-7298E1EA5B66}"/>
              </a:ext>
            </a:extLst>
          </p:cNvPr>
          <p:cNvSpPr txBox="1"/>
          <p:nvPr/>
        </p:nvSpPr>
        <p:spPr>
          <a:xfrm>
            <a:off x="1959569" y="1318005"/>
            <a:ext cx="9119247" cy="42219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lnSpc>
                <a:spcPct val="250000"/>
              </a:lnSpc>
              <a:buFont typeface="Wingdings" panose="05000000000000000000" pitchFamily="2" charset="2"/>
              <a:buChar char="v"/>
            </a:pPr>
            <a:r>
              <a:rPr lang="it-IT" sz="28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rPr>
              <a:t>GIOCHI DI SQUADRA</a:t>
            </a:r>
          </a:p>
          <a:p>
            <a:pPr marL="457200" indent="-457200">
              <a:lnSpc>
                <a:spcPct val="250000"/>
              </a:lnSpc>
              <a:buFont typeface="Wingdings" panose="05000000000000000000" pitchFamily="2" charset="2"/>
              <a:buChar char="v"/>
            </a:pPr>
            <a:r>
              <a:rPr lang="it-IT" sz="28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rPr>
              <a:t>TORNEI DI PALLAVOLO, CALCETTO E BASKET</a:t>
            </a:r>
          </a:p>
          <a:p>
            <a:pPr marL="457200" indent="-457200">
              <a:lnSpc>
                <a:spcPct val="250000"/>
              </a:lnSpc>
              <a:buFont typeface="Wingdings" panose="05000000000000000000" pitchFamily="2" charset="2"/>
              <a:buChar char="v"/>
            </a:pPr>
            <a:r>
              <a:rPr lang="it-IT" sz="28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rPr>
              <a:t>PING PONG</a:t>
            </a:r>
          </a:p>
          <a:p>
            <a:pPr marL="457200" indent="-457200">
              <a:lnSpc>
                <a:spcPct val="250000"/>
              </a:lnSpc>
              <a:buFont typeface="Wingdings" panose="05000000000000000000" pitchFamily="2" charset="2"/>
              <a:buChar char="v"/>
            </a:pPr>
            <a:r>
              <a:rPr lang="it-IT" sz="28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rPr>
              <a:t>GIOCHI SPORTIVI STUDENTESCHI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28518949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Tm="4117"/>
    </mc:Choice>
    <mc:Fallback>
      <p:transition spd="slow" advTm="411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>
            <a:extLst>
              <a:ext uri="{FF2B5EF4-FFF2-40B4-BE49-F238E27FC236}">
                <a16:creationId xmlns:a16="http://schemas.microsoft.com/office/drawing/2014/main" xmlns="" id="{8559FF8A-FCBA-42A4-8334-FEF1788769E5}"/>
              </a:ext>
            </a:extLst>
          </p:cNvPr>
          <p:cNvSpPr txBox="1"/>
          <p:nvPr/>
        </p:nvSpPr>
        <p:spPr>
          <a:xfrm>
            <a:off x="3428523" y="0"/>
            <a:ext cx="533495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4800" b="1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PROGETTI  PON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xmlns="" id="{73CF1ED2-4DC7-41EB-A332-93F291E86158}"/>
              </a:ext>
            </a:extLst>
          </p:cNvPr>
          <p:cNvSpPr txBox="1"/>
          <p:nvPr/>
        </p:nvSpPr>
        <p:spPr>
          <a:xfrm>
            <a:off x="1479261" y="1056058"/>
            <a:ext cx="4484216" cy="470898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it-IT" sz="2000" b="1" dirty="0">
                <a:solidFill>
                  <a:srgbClr val="FF0000"/>
                </a:solidFill>
              </a:rPr>
              <a:t>PON REALIZZATI</a:t>
            </a:r>
          </a:p>
          <a:p>
            <a:endParaRPr lang="it-IT" sz="2000" b="1" dirty="0">
              <a:solidFill>
                <a:srgbClr val="0070C0"/>
              </a:solidFill>
            </a:endParaRPr>
          </a:p>
          <a:p>
            <a:r>
              <a:rPr lang="it-IT" sz="2000" b="1" dirty="0">
                <a:solidFill>
                  <a:srgbClr val="0070C0"/>
                </a:solidFill>
              </a:rPr>
              <a:t>- Potenziamento dell’educazione al patrimonio culturale, artistico e paesaggistico</a:t>
            </a:r>
          </a:p>
          <a:p>
            <a:r>
              <a:rPr lang="it-IT" sz="2000" b="1" dirty="0">
                <a:solidFill>
                  <a:srgbClr val="0070C0"/>
                </a:solidFill>
              </a:rPr>
              <a:t>- Competenza di base</a:t>
            </a:r>
          </a:p>
          <a:p>
            <a:r>
              <a:rPr lang="it-IT" sz="2000" b="1" dirty="0">
                <a:solidFill>
                  <a:srgbClr val="0070C0"/>
                </a:solidFill>
              </a:rPr>
              <a:t>- Progetto di inclusione sociale e lotta al disagio</a:t>
            </a:r>
          </a:p>
          <a:p>
            <a:r>
              <a:rPr lang="it-IT" sz="2000" b="1" dirty="0">
                <a:solidFill>
                  <a:srgbClr val="0070C0"/>
                </a:solidFill>
              </a:rPr>
              <a:t>- Realizzazione dell’infrastruttura e dei punti di accesso alla rete LAN/WLAN</a:t>
            </a:r>
          </a:p>
          <a:p>
            <a:r>
              <a:rPr lang="it-IT" sz="2000" b="1" dirty="0">
                <a:solidFill>
                  <a:srgbClr val="0070C0"/>
                </a:solidFill>
              </a:rPr>
              <a:t>- Spazi alternativi per l’apprendimento e aule aumentate con supporti multimediali</a:t>
            </a:r>
          </a:p>
          <a:p>
            <a:r>
              <a:rPr lang="it-IT" sz="2000" b="1" dirty="0">
                <a:solidFill>
                  <a:srgbClr val="0070C0"/>
                </a:solidFill>
              </a:rPr>
              <a:t>- SMART CLASS</a:t>
            </a:r>
          </a:p>
          <a:p>
            <a:r>
              <a:rPr lang="it-IT" sz="2000" b="1" dirty="0">
                <a:solidFill>
                  <a:srgbClr val="0070C0"/>
                </a:solidFill>
              </a:rPr>
              <a:t>- Creatività Digitale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xmlns="" id="{C40F9B92-3812-44F1-937C-F3ECAE1ABF24}"/>
              </a:ext>
            </a:extLst>
          </p:cNvPr>
          <p:cNvSpPr txBox="1"/>
          <p:nvPr/>
        </p:nvSpPr>
        <p:spPr>
          <a:xfrm>
            <a:off x="6228523" y="1056058"/>
            <a:ext cx="4484216" cy="163121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it-IT" sz="2000" b="1" dirty="0">
                <a:solidFill>
                  <a:srgbClr val="FF0000"/>
                </a:solidFill>
              </a:rPr>
              <a:t>PON IN CORSO DI REALIZZAZIONE</a:t>
            </a:r>
          </a:p>
          <a:p>
            <a:endParaRPr lang="it-IT" sz="2000" dirty="0">
              <a:solidFill>
                <a:srgbClr val="FF0000"/>
              </a:solidFill>
            </a:endParaRPr>
          </a:p>
          <a:p>
            <a:r>
              <a:rPr lang="it-IT" sz="2000" b="1" dirty="0">
                <a:solidFill>
                  <a:srgbClr val="00B050"/>
                </a:solidFill>
              </a:rPr>
              <a:t>- Digital Board</a:t>
            </a:r>
          </a:p>
          <a:p>
            <a:r>
              <a:rPr lang="it-IT" sz="2000" b="1" dirty="0">
                <a:solidFill>
                  <a:srgbClr val="00B050"/>
                </a:solidFill>
              </a:rPr>
              <a:t>- Reti cablate</a:t>
            </a:r>
          </a:p>
          <a:p>
            <a:endParaRPr lang="it-IT" sz="2000" dirty="0">
              <a:solidFill>
                <a:srgbClr val="FF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7415577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Tm="6105"/>
    </mc:Choice>
    <mc:Fallback>
      <p:transition spd="slow" advTm="610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xmlns="" id="{D9D6A07C-B37C-4E9B-8C88-23224AB5D05A}"/>
              </a:ext>
            </a:extLst>
          </p:cNvPr>
          <p:cNvSpPr txBox="1"/>
          <p:nvPr/>
        </p:nvSpPr>
        <p:spPr>
          <a:xfrm>
            <a:off x="1887379" y="843587"/>
            <a:ext cx="8208912" cy="2308324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it-IT" sz="2400" b="1" dirty="0">
                <a:solidFill>
                  <a:srgbClr val="0000FF"/>
                </a:solidFill>
              </a:rPr>
              <a:t>GEMELLAGGIO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sz="2400" dirty="0">
                <a:solidFill>
                  <a:srgbClr val="0000FF"/>
                </a:solidFill>
              </a:rPr>
              <a:t>Visita della scuola media*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sz="2400" dirty="0">
                <a:solidFill>
                  <a:srgbClr val="0000FF"/>
                </a:solidFill>
              </a:rPr>
              <a:t>Scuola aperta*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sz="2400" dirty="0">
                <a:solidFill>
                  <a:srgbClr val="0000FF"/>
                </a:solidFill>
              </a:rPr>
              <a:t>Scuola nel parco*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xmlns="" id="{15A12FD3-41FC-4458-B7AA-CC3B472BA93C}"/>
              </a:ext>
            </a:extLst>
          </p:cNvPr>
          <p:cNvSpPr txBox="1"/>
          <p:nvPr/>
        </p:nvSpPr>
        <p:spPr>
          <a:xfrm>
            <a:off x="1900104" y="3579891"/>
            <a:ext cx="8208912" cy="2862322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it-IT" sz="2400" b="1" dirty="0">
                <a:solidFill>
                  <a:srgbClr val="0000FF"/>
                </a:solidFill>
              </a:rPr>
              <a:t>RACCORDO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sz="2400" dirty="0">
                <a:solidFill>
                  <a:srgbClr val="0000FF"/>
                </a:solidFill>
              </a:rPr>
              <a:t>Riunioni congiunte dei docenti dei vari ordini di scuola*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sz="2400" dirty="0">
                <a:solidFill>
                  <a:srgbClr val="0000FF"/>
                </a:solidFill>
              </a:rPr>
              <a:t>Laboratorio Scienze e Arte*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sz="2400" dirty="0">
                <a:solidFill>
                  <a:srgbClr val="0000FF"/>
                </a:solidFill>
              </a:rPr>
              <a:t>Incontri con i genitori*</a:t>
            </a:r>
          </a:p>
          <a:p>
            <a:pPr>
              <a:lnSpc>
                <a:spcPct val="150000"/>
              </a:lnSpc>
            </a:pPr>
            <a:endParaRPr lang="it-IT" sz="2400" dirty="0">
              <a:solidFill>
                <a:srgbClr val="0000FF"/>
              </a:solidFill>
            </a:endParaRPr>
          </a:p>
        </p:txBody>
      </p:sp>
      <p:sp>
        <p:nvSpPr>
          <p:cNvPr id="4" name="Segnaposto piè di pagina 2">
            <a:extLst>
              <a:ext uri="{FF2B5EF4-FFF2-40B4-BE49-F238E27FC236}">
                <a16:creationId xmlns:a16="http://schemas.microsoft.com/office/drawing/2014/main" xmlns="" id="{01401156-F903-4943-BB7D-ED32BA093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1416" y="6434555"/>
            <a:ext cx="4590943" cy="372197"/>
          </a:xfrm>
        </p:spPr>
        <p:txBody>
          <a:bodyPr rtlCol="0"/>
          <a:lstStyle/>
          <a:p>
            <a:pPr rtl="0"/>
            <a:r>
              <a:rPr lang="it-IT" sz="1200" dirty="0">
                <a:solidFill>
                  <a:srgbClr val="111111"/>
                </a:solidFill>
              </a:rPr>
              <a:t>* Compatibilmente con l’emergenza sanitaria COVID-19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4040671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Tm="3413"/>
    </mc:Choice>
    <mc:Fallback>
      <p:transition spd="slow" advTm="3413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>
            <a:extLst>
              <a:ext uri="{FF2B5EF4-FFF2-40B4-BE49-F238E27FC236}">
                <a16:creationId xmlns:a16="http://schemas.microsoft.com/office/drawing/2014/main" xmlns="" id="{35D07CAA-7892-4AEB-83B7-DDD12EB665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23221" y="555374"/>
            <a:ext cx="7561262" cy="43180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defPPr>
              <a:defRPr lang="it-IT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2400" b="1" dirty="0">
                <a:solidFill>
                  <a:schemeClr val="bg1"/>
                </a:solidFill>
                <a:latin typeface="+mn-lt"/>
              </a:rPr>
              <a:t>Scuola primaria</a:t>
            </a:r>
          </a:p>
        </p:txBody>
      </p:sp>
      <p:sp>
        <p:nvSpPr>
          <p:cNvPr id="6" name="AutoShape 12">
            <a:extLst>
              <a:ext uri="{FF2B5EF4-FFF2-40B4-BE49-F238E27FC236}">
                <a16:creationId xmlns:a16="http://schemas.microsoft.com/office/drawing/2014/main" xmlns="" id="{E068F6BD-AD76-4149-A4A0-6C82B99E7F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39901" y="1419470"/>
            <a:ext cx="485775" cy="1697037"/>
          </a:xfrm>
          <a:prstGeom prst="downArrow">
            <a:avLst>
              <a:gd name="adj1" fmla="val 50000"/>
              <a:gd name="adj2" fmla="val 8733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defPPr>
              <a:defRPr lang="it-IT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/>
          </a:p>
        </p:txBody>
      </p:sp>
      <p:sp>
        <p:nvSpPr>
          <p:cNvPr id="7" name="Text Box 16">
            <a:extLst>
              <a:ext uri="{FF2B5EF4-FFF2-40B4-BE49-F238E27FC236}">
                <a16:creationId xmlns:a16="http://schemas.microsoft.com/office/drawing/2014/main" xmlns="" id="{540ED32C-3022-477F-85D3-F046966F88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26405" y="1923526"/>
            <a:ext cx="2592387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it-IT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it-IT" altLang="it-IT" sz="1800" dirty="0">
                <a:solidFill>
                  <a:srgbClr val="111111"/>
                </a:solidFill>
                <a:latin typeface="+mn-lt"/>
              </a:rPr>
              <a:t>Progetto continuità</a:t>
            </a:r>
          </a:p>
        </p:txBody>
      </p:sp>
      <p:sp>
        <p:nvSpPr>
          <p:cNvPr id="8" name="Text Box 18">
            <a:extLst>
              <a:ext uri="{FF2B5EF4-FFF2-40B4-BE49-F238E27FC236}">
                <a16:creationId xmlns:a16="http://schemas.microsoft.com/office/drawing/2014/main" xmlns="" id="{658CCE1E-E8B3-47A0-83C0-DF3C85AEAB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26967" y="1756393"/>
            <a:ext cx="3115858" cy="1138773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it-IT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marL="285750" indent="-285750" algn="just" eaLnBrk="1" hangingPunct="1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it-IT" altLang="it-IT" sz="1800" dirty="0">
                <a:solidFill>
                  <a:srgbClr val="111111"/>
                </a:solidFill>
                <a:latin typeface="+mn-lt"/>
              </a:rPr>
              <a:t>Gemellaggio e raccordo</a:t>
            </a:r>
          </a:p>
          <a:p>
            <a:pPr marL="285750" indent="-285750" algn="just" eaLnBrk="1" hangingPunct="1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it-IT" altLang="it-IT" sz="1800" dirty="0">
                <a:solidFill>
                  <a:srgbClr val="111111"/>
                </a:solidFill>
                <a:latin typeface="+mn-lt"/>
              </a:rPr>
              <a:t>Accoglienza alunni scuola primaria</a:t>
            </a:r>
          </a:p>
          <a:p>
            <a:pPr algn="just" eaLnBrk="1" hangingPunct="1">
              <a:spcBef>
                <a:spcPct val="0"/>
              </a:spcBef>
            </a:pPr>
            <a:endParaRPr lang="it-IT" altLang="it-IT" sz="1400" dirty="0">
              <a:solidFill>
                <a:srgbClr val="111111"/>
              </a:solidFill>
            </a:endParaRPr>
          </a:p>
        </p:txBody>
      </p:sp>
      <p:sp>
        <p:nvSpPr>
          <p:cNvPr id="9" name="Rectangle 11">
            <a:extLst>
              <a:ext uri="{FF2B5EF4-FFF2-40B4-BE49-F238E27FC236}">
                <a16:creationId xmlns:a16="http://schemas.microsoft.com/office/drawing/2014/main" xmlns="" id="{ED2E7975-09B7-4617-AD6D-5133B1FF64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82451" y="3362347"/>
            <a:ext cx="5400675" cy="433387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defPPr>
              <a:defRPr lang="it-IT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2400" b="1" dirty="0">
                <a:solidFill>
                  <a:schemeClr val="bg1"/>
                </a:solidFill>
                <a:latin typeface="+mn-lt"/>
              </a:rPr>
              <a:t>Scuola secondaria di primo grado</a:t>
            </a:r>
          </a:p>
        </p:txBody>
      </p:sp>
      <p:sp>
        <p:nvSpPr>
          <p:cNvPr id="10" name="AutoShape 12">
            <a:extLst>
              <a:ext uri="{FF2B5EF4-FFF2-40B4-BE49-F238E27FC236}">
                <a16:creationId xmlns:a16="http://schemas.microsoft.com/office/drawing/2014/main" xmlns="" id="{8C392B9F-3C03-4BBF-8743-449601F182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39901" y="4155774"/>
            <a:ext cx="485775" cy="1697037"/>
          </a:xfrm>
          <a:prstGeom prst="downArrow">
            <a:avLst>
              <a:gd name="adj1" fmla="val 50000"/>
              <a:gd name="adj2" fmla="val 8733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defPPr>
              <a:defRPr lang="it-IT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>
              <a:solidFill>
                <a:srgbClr val="11111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6F1ECE4A-D6DD-436B-82EF-78947A44D9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65391" y="6100238"/>
            <a:ext cx="7632700" cy="4318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defPPr>
              <a:defRPr lang="it-IT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2400" b="1" dirty="0">
                <a:solidFill>
                  <a:schemeClr val="bg1"/>
                </a:solidFill>
                <a:latin typeface="+mn-lt"/>
              </a:rPr>
              <a:t>Scuola secondaria di secondo grado</a:t>
            </a:r>
          </a:p>
        </p:txBody>
      </p:sp>
      <p:sp>
        <p:nvSpPr>
          <p:cNvPr id="12" name="Text Box 17">
            <a:extLst>
              <a:ext uri="{FF2B5EF4-FFF2-40B4-BE49-F238E27FC236}">
                <a16:creationId xmlns:a16="http://schemas.microsoft.com/office/drawing/2014/main" xmlns="" id="{16F7619B-1067-49B6-B2A3-54FDDD9B11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65391" y="4547092"/>
            <a:ext cx="3240087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it-IT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800" dirty="0">
                <a:solidFill>
                  <a:srgbClr val="111111"/>
                </a:solidFill>
                <a:latin typeface="+mn-lt"/>
              </a:rPr>
              <a:t>Progetto orientamento</a:t>
            </a:r>
          </a:p>
        </p:txBody>
      </p:sp>
      <p:sp>
        <p:nvSpPr>
          <p:cNvPr id="13" name="Text Box 19">
            <a:extLst>
              <a:ext uri="{FF2B5EF4-FFF2-40B4-BE49-F238E27FC236}">
                <a16:creationId xmlns:a16="http://schemas.microsoft.com/office/drawing/2014/main" xmlns="" id="{93E37328-ADDE-4D86-8AA0-247F178C25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26561" y="4083766"/>
            <a:ext cx="3116263" cy="1754326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it-IT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marL="285750" indent="-285750" algn="just" eaLnBrk="1" hangingPunct="1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it-IT" altLang="it-IT" sz="1800" dirty="0">
                <a:solidFill>
                  <a:srgbClr val="111111"/>
                </a:solidFill>
                <a:latin typeface="+mn-lt"/>
                <a:cs typeface="Times New Roman" panose="02020603050405020304" pitchFamily="18" charset="0"/>
              </a:rPr>
              <a:t>Orientamento per la scuola superiore</a:t>
            </a:r>
          </a:p>
          <a:p>
            <a:pPr marL="285750" indent="-285750" algn="just" eaLnBrk="1" hangingPunct="1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it-IT" altLang="it-IT" sz="1800" dirty="0">
                <a:solidFill>
                  <a:srgbClr val="111111"/>
                </a:solidFill>
                <a:latin typeface="+mn-lt"/>
                <a:cs typeface="Times New Roman" panose="02020603050405020304" pitchFamily="18" charset="0"/>
              </a:rPr>
              <a:t>Campus Novate</a:t>
            </a:r>
          </a:p>
          <a:p>
            <a:pPr marL="285750" indent="-285750" algn="just" eaLnBrk="1" hangingPunct="1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it-IT" altLang="it-IT" sz="1800" dirty="0">
                <a:solidFill>
                  <a:srgbClr val="111111"/>
                </a:solidFill>
                <a:latin typeface="+mn-lt"/>
                <a:cs typeface="Times New Roman" panose="02020603050405020304" pitchFamily="18" charset="0"/>
              </a:rPr>
              <a:t>Incontri a scuola</a:t>
            </a:r>
          </a:p>
          <a:p>
            <a:pPr marL="285750" indent="-285750" algn="just" eaLnBrk="1" hangingPunct="1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it-IT" altLang="it-IT" sz="1800" dirty="0">
                <a:solidFill>
                  <a:srgbClr val="111111"/>
                </a:solidFill>
                <a:latin typeface="+mn-lt"/>
                <a:cs typeface="Times New Roman" panose="02020603050405020304" pitchFamily="18" charset="0"/>
              </a:rPr>
              <a:t>Stage presso gli Istituti Superiori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39800589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Tm="7421"/>
    </mc:Choice>
    <mc:Fallback>
      <p:transition spd="slow" advTm="742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>
            <a:extLst>
              <a:ext uri="{FF2B5EF4-FFF2-40B4-BE49-F238E27FC236}">
                <a16:creationId xmlns:a16="http://schemas.microsoft.com/office/drawing/2014/main" xmlns="" id="{8559FF8A-FCBA-42A4-8334-FEF1788769E5}"/>
              </a:ext>
            </a:extLst>
          </p:cNvPr>
          <p:cNvSpPr txBox="1"/>
          <p:nvPr/>
        </p:nvSpPr>
        <p:spPr>
          <a:xfrm>
            <a:off x="4185792" y="0"/>
            <a:ext cx="382041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4800" b="1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PROGETTI 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xmlns="" id="{73CF1ED2-4DC7-41EB-A332-93F291E86158}"/>
              </a:ext>
            </a:extLst>
          </p:cNvPr>
          <p:cNvSpPr txBox="1"/>
          <p:nvPr/>
        </p:nvSpPr>
        <p:spPr>
          <a:xfrm>
            <a:off x="2221383" y="1281345"/>
            <a:ext cx="7624982" cy="482696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it-IT" sz="4000" b="1" dirty="0">
                <a:solidFill>
                  <a:srgbClr val="0070C0"/>
                </a:solidFill>
              </a:rPr>
              <a:t>Progetto legalità</a:t>
            </a:r>
          </a:p>
          <a:p>
            <a:pPr>
              <a:lnSpc>
                <a:spcPct val="200000"/>
              </a:lnSpc>
            </a:pPr>
            <a:r>
              <a:rPr lang="it-IT" sz="4000" b="1" dirty="0">
                <a:solidFill>
                  <a:srgbClr val="0070C0"/>
                </a:solidFill>
              </a:rPr>
              <a:t>Progetto Scuola Natura</a:t>
            </a:r>
          </a:p>
          <a:p>
            <a:pPr>
              <a:lnSpc>
                <a:spcPct val="200000"/>
              </a:lnSpc>
            </a:pPr>
            <a:r>
              <a:rPr lang="it-IT" sz="4000" b="1" dirty="0">
                <a:solidFill>
                  <a:srgbClr val="0070C0"/>
                </a:solidFill>
              </a:rPr>
              <a:t>Progetto «Scuola nel Parco»</a:t>
            </a:r>
          </a:p>
          <a:p>
            <a:pPr>
              <a:lnSpc>
                <a:spcPct val="200000"/>
              </a:lnSpc>
            </a:pPr>
            <a:r>
              <a:rPr lang="it-IT" sz="4000" b="1" dirty="0">
                <a:solidFill>
                  <a:srgbClr val="0070C0"/>
                </a:solidFill>
              </a:rPr>
              <a:t>Orientamento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23718821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Tm="6105"/>
    </mc:Choice>
    <mc:Fallback>
      <p:transition spd="slow" advTm="610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1">
            <a:extLst>
              <a:ext uri="{FF2B5EF4-FFF2-40B4-BE49-F238E27FC236}">
                <a16:creationId xmlns:a16="http://schemas.microsoft.com/office/drawing/2014/main" xmlns="" id="{57998A46-3947-44DF-AA8D-481F3DDEA27B}"/>
              </a:ext>
            </a:extLst>
          </p:cNvPr>
          <p:cNvSpPr txBox="1">
            <a:spLocks/>
          </p:cNvSpPr>
          <p:nvPr/>
        </p:nvSpPr>
        <p:spPr>
          <a:xfrm>
            <a:off x="2349245" y="280729"/>
            <a:ext cx="7704856" cy="936104"/>
          </a:xfrm>
          <a:prstGeom prst="rect">
            <a:avLst/>
          </a:prstGeom>
        </p:spPr>
        <p:txBody>
          <a:bodyPr/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ctr">
              <a:buFont typeface="Georgia" pitchFamily="18" charset="0"/>
              <a:buNone/>
            </a:pPr>
            <a:r>
              <a:rPr lang="it-IT" dirty="0">
                <a:solidFill>
                  <a:srgbClr val="0000FF"/>
                </a:solidFill>
              </a:rPr>
              <a:t>CONTATTI</a:t>
            </a:r>
          </a:p>
          <a:p>
            <a:pPr marL="182880" indent="0" algn="ctr">
              <a:buFont typeface="Georgia" pitchFamily="18" charset="0"/>
              <a:buNone/>
            </a:pPr>
            <a:endParaRPr lang="it-IT" dirty="0"/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xmlns="" id="{9B34F2A7-BC0F-4932-8A5E-C15B8FB15347}"/>
              </a:ext>
            </a:extLst>
          </p:cNvPr>
          <p:cNvSpPr txBox="1"/>
          <p:nvPr/>
        </p:nvSpPr>
        <p:spPr>
          <a:xfrm>
            <a:off x="2308017" y="2224945"/>
            <a:ext cx="7638072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4500" u="sng" dirty="0">
                <a:solidFill>
                  <a:srgbClr val="11111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www.icsviavallagarina.edu.it</a:t>
            </a:r>
            <a:endParaRPr lang="it-IT" sz="4500" u="sng" dirty="0">
              <a:solidFill>
                <a:srgbClr val="111111"/>
              </a:solidFill>
            </a:endParaRPr>
          </a:p>
          <a:p>
            <a:pPr algn="ctr"/>
            <a:endParaRPr lang="it-IT" sz="4400" dirty="0">
              <a:solidFill>
                <a:srgbClr val="0070C0"/>
              </a:solidFill>
            </a:endParaRPr>
          </a:p>
          <a:p>
            <a:pPr algn="ctr"/>
            <a:r>
              <a:rPr lang="it-IT" sz="2700" dirty="0">
                <a:solidFill>
                  <a:srgbClr val="FF0000"/>
                </a:solidFill>
              </a:rPr>
              <a:t>Segreteria «Via Val Lagarina» Tel. 02 88448983</a:t>
            </a:r>
          </a:p>
          <a:p>
            <a:pPr algn="ctr"/>
            <a:endParaRPr lang="it-IT" sz="2800" dirty="0">
              <a:solidFill>
                <a:srgbClr val="FF0000"/>
              </a:solidFill>
            </a:endParaRPr>
          </a:p>
          <a:p>
            <a:pPr algn="ctr"/>
            <a:r>
              <a:rPr lang="it-IT" sz="2800" dirty="0">
                <a:solidFill>
                  <a:srgbClr val="FF0000"/>
                </a:solidFill>
              </a:rPr>
              <a:t>Scuola “G. Vico” Tel. 02 88444224</a:t>
            </a:r>
          </a:p>
          <a:p>
            <a:endParaRPr lang="it-IT" sz="2400" dirty="0">
              <a:solidFill>
                <a:srgbClr val="FF0000"/>
              </a:solidFill>
            </a:endParaRPr>
          </a:p>
          <a:p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xmlns="" val="1565003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Tm="4469"/>
    </mc:Choice>
    <mc:Fallback>
      <p:transition spd="slow" advTm="4469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ttotitolo 1">
            <a:extLst>
              <a:ext uri="{FF2B5EF4-FFF2-40B4-BE49-F238E27FC236}">
                <a16:creationId xmlns:a16="http://schemas.microsoft.com/office/drawing/2014/main" xmlns="" id="{37F0125F-D4E7-48F1-B660-1643587E07AA}"/>
              </a:ext>
            </a:extLst>
          </p:cNvPr>
          <p:cNvSpPr txBox="1">
            <a:spLocks/>
          </p:cNvSpPr>
          <p:nvPr/>
        </p:nvSpPr>
        <p:spPr>
          <a:xfrm>
            <a:off x="1844584" y="3089690"/>
            <a:ext cx="8358246" cy="1872208"/>
          </a:xfrm>
          <a:prstGeom prst="rect">
            <a:avLst/>
          </a:prstGeom>
          <a:ln w="57150">
            <a:solidFill>
              <a:srgbClr val="C00000"/>
            </a:solidFill>
          </a:ln>
        </p:spPr>
        <p:txBody>
          <a:bodyPr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it-IT" b="1" dirty="0">
                <a:solidFill>
                  <a:srgbClr val="C00000"/>
                </a:solidFill>
              </a:rPr>
              <a:t>Codice meccanografico Scuola «G. Vico» </a:t>
            </a:r>
          </a:p>
          <a:p>
            <a:pPr algn="ctr"/>
            <a:endParaRPr lang="it-IT" dirty="0"/>
          </a:p>
          <a:p>
            <a:pPr marL="0" indent="0" algn="ctr">
              <a:buNone/>
            </a:pPr>
            <a:r>
              <a:rPr lang="it-IT" sz="6000" b="1" dirty="0">
                <a:solidFill>
                  <a:srgbClr val="C00000"/>
                </a:solidFill>
              </a:rPr>
              <a:t>MIMM8AG01T</a:t>
            </a:r>
          </a:p>
        </p:txBody>
      </p:sp>
      <p:sp>
        <p:nvSpPr>
          <p:cNvPr id="5" name="Titolo 2">
            <a:extLst>
              <a:ext uri="{FF2B5EF4-FFF2-40B4-BE49-F238E27FC236}">
                <a16:creationId xmlns:a16="http://schemas.microsoft.com/office/drawing/2014/main" xmlns="" id="{26042E5A-1B87-46F2-AAC1-91916B2738C2}"/>
              </a:ext>
            </a:extLst>
          </p:cNvPr>
          <p:cNvSpPr txBox="1">
            <a:spLocks/>
          </p:cNvSpPr>
          <p:nvPr/>
        </p:nvSpPr>
        <p:spPr>
          <a:xfrm>
            <a:off x="1844584" y="425393"/>
            <a:ext cx="8358246" cy="1656185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vert="horz" lIns="144000" tIns="45720" rIns="91440" bIns="45720" rtlCol="0" anchor="ctr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000" b="1" kern="120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</a:lstStyle>
          <a:p>
            <a:pPr marL="182880" algn="ctr"/>
            <a:r>
              <a:rPr lang="it-IT" sz="2400"/>
              <a:t>Codice meccanografico ICS Via Val Lagarina</a:t>
            </a:r>
            <a:br>
              <a:rPr lang="it-IT" sz="2400"/>
            </a:br>
            <a:r>
              <a:rPr lang="it-IT" sz="2400"/>
              <a:t/>
            </a:r>
            <a:br>
              <a:rPr lang="it-IT" sz="2400"/>
            </a:br>
            <a:r>
              <a:rPr lang="it-IT" sz="4400"/>
              <a:t>MIIC8AG00R</a:t>
            </a:r>
            <a:endParaRPr lang="it-IT" sz="4400" dirty="0"/>
          </a:p>
        </p:txBody>
      </p:sp>
    </p:spTree>
    <p:extLst>
      <p:ext uri="{BB962C8B-B14F-4D97-AF65-F5344CB8AC3E}">
        <p14:creationId xmlns:p14="http://schemas.microsoft.com/office/powerpoint/2010/main" xmlns="" val="36825597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Tm="8328"/>
    </mc:Choice>
    <mc:Fallback>
      <p:transition spd="slow" advTm="8328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>
            <a:extLst>
              <a:ext uri="{FF2B5EF4-FFF2-40B4-BE49-F238E27FC236}">
                <a16:creationId xmlns:a16="http://schemas.microsoft.com/office/drawing/2014/main" xmlns="" id="{C2D9D162-C3F3-4DA6-ACF1-E33B89535E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r>
              <a:rPr lang="it-IT" dirty="0"/>
              <a:t>IDENTITA’ DELLA SCUOLA</a:t>
            </a:r>
          </a:p>
        </p:txBody>
      </p:sp>
      <p:sp>
        <p:nvSpPr>
          <p:cNvPr id="9" name="Ovale 8"/>
          <p:cNvSpPr/>
          <p:nvPr/>
        </p:nvSpPr>
        <p:spPr>
          <a:xfrm>
            <a:off x="331526" y="2369920"/>
            <a:ext cx="2880320" cy="2250009"/>
          </a:xfrm>
          <a:prstGeom prst="ellipse">
            <a:avLst/>
          </a:prstGeom>
          <a:solidFill>
            <a:schemeClr val="accent2"/>
          </a:solidFill>
          <a:ln>
            <a:solidFill>
              <a:srgbClr val="FFDF2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Ovale 9"/>
          <p:cNvSpPr/>
          <p:nvPr/>
        </p:nvSpPr>
        <p:spPr>
          <a:xfrm>
            <a:off x="9116502" y="629851"/>
            <a:ext cx="2880320" cy="2250009"/>
          </a:xfrm>
          <a:prstGeom prst="ellipse">
            <a:avLst/>
          </a:prstGeom>
          <a:solidFill>
            <a:schemeClr val="accent2"/>
          </a:solidFill>
          <a:ln>
            <a:solidFill>
              <a:srgbClr val="FFDF2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1" name="Ovale 10"/>
          <p:cNvSpPr/>
          <p:nvPr/>
        </p:nvSpPr>
        <p:spPr>
          <a:xfrm>
            <a:off x="4032238" y="3390320"/>
            <a:ext cx="2880320" cy="2250009"/>
          </a:xfrm>
          <a:prstGeom prst="ellipse">
            <a:avLst/>
          </a:prstGeom>
          <a:solidFill>
            <a:schemeClr val="accent2"/>
          </a:solidFill>
          <a:ln>
            <a:solidFill>
              <a:srgbClr val="FFDF2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Ovale 11"/>
          <p:cNvSpPr/>
          <p:nvPr/>
        </p:nvSpPr>
        <p:spPr>
          <a:xfrm>
            <a:off x="7732950" y="3235212"/>
            <a:ext cx="2880320" cy="2250009"/>
          </a:xfrm>
          <a:prstGeom prst="ellipse">
            <a:avLst/>
          </a:prstGeom>
          <a:solidFill>
            <a:schemeClr val="accent2"/>
          </a:solidFill>
          <a:ln>
            <a:solidFill>
              <a:srgbClr val="FFDF2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CasellaDiTesto 12"/>
          <p:cNvSpPr txBox="1"/>
          <p:nvPr/>
        </p:nvSpPr>
        <p:spPr>
          <a:xfrm>
            <a:off x="547550" y="3207407"/>
            <a:ext cx="25202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371 studenti</a:t>
            </a:r>
          </a:p>
        </p:txBody>
      </p:sp>
      <p:sp>
        <p:nvSpPr>
          <p:cNvPr id="14" name="CasellaDiTesto 13"/>
          <p:cNvSpPr txBox="1"/>
          <p:nvPr/>
        </p:nvSpPr>
        <p:spPr>
          <a:xfrm>
            <a:off x="9296522" y="1493245"/>
            <a:ext cx="25202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55 docenti</a:t>
            </a:r>
          </a:p>
        </p:txBody>
      </p:sp>
      <p:sp>
        <p:nvSpPr>
          <p:cNvPr id="15" name="CasellaDiTesto 14"/>
          <p:cNvSpPr txBox="1"/>
          <p:nvPr/>
        </p:nvSpPr>
        <p:spPr>
          <a:xfrm>
            <a:off x="4212258" y="4125700"/>
            <a:ext cx="25202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 collaboratori scolastici</a:t>
            </a:r>
          </a:p>
        </p:txBody>
      </p:sp>
      <p:sp>
        <p:nvSpPr>
          <p:cNvPr id="16" name="CasellaDiTesto 15"/>
          <p:cNvSpPr txBox="1"/>
          <p:nvPr/>
        </p:nvSpPr>
        <p:spPr>
          <a:xfrm>
            <a:off x="7912970" y="4098606"/>
            <a:ext cx="25202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 educatori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22118442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Tm="7535"/>
    </mc:Choice>
    <mc:Fallback>
      <p:transition spd="slow" advTm="753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/>
      <p:bldP spid="14" grpId="0"/>
      <p:bldP spid="15" grpId="0"/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>
            <a:extLst>
              <a:ext uri="{FF2B5EF4-FFF2-40B4-BE49-F238E27FC236}">
                <a16:creationId xmlns:a16="http://schemas.microsoft.com/office/drawing/2014/main" xmlns="" id="{C2D9D162-C3F3-4DA6-ACF1-E33B89535E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marL="182880" algn="ctr"/>
            <a:r>
              <a:rPr lang="it-IT" dirty="0"/>
              <a:t>FUNZIONI STRUMENTALI</a:t>
            </a:r>
            <a:endParaRPr lang="it-IT" sz="5400" dirty="0"/>
          </a:p>
        </p:txBody>
      </p:sp>
      <p:graphicFrame>
        <p:nvGraphicFramePr>
          <p:cNvPr id="17" name="Diagramma 16"/>
          <p:cNvGraphicFramePr/>
          <p:nvPr>
            <p:extLst>
              <p:ext uri="{D42A27DB-BD31-4B8C-83A1-F6EECF244321}">
                <p14:modId xmlns:p14="http://schemas.microsoft.com/office/powerpoint/2010/main" xmlns="" val="959036490"/>
              </p:ext>
            </p:extLst>
          </p:nvPr>
        </p:nvGraphicFramePr>
        <p:xfrm>
          <a:off x="4343128" y="638610"/>
          <a:ext cx="7848872" cy="58052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8" name="Ovale 17"/>
          <p:cNvSpPr/>
          <p:nvPr/>
        </p:nvSpPr>
        <p:spPr>
          <a:xfrm>
            <a:off x="6580236" y="2798850"/>
            <a:ext cx="3600400" cy="1368152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b="1" dirty="0"/>
              <a:t>Dirigente Scolastico</a:t>
            </a:r>
          </a:p>
          <a:p>
            <a:pPr algn="ctr"/>
            <a:r>
              <a:rPr lang="it-IT" sz="1600" dirty="0"/>
              <a:t>Prof.ssa Simona </a:t>
            </a:r>
            <a:r>
              <a:rPr lang="it-IT" sz="1600" dirty="0" err="1"/>
              <a:t>Damizia</a:t>
            </a:r>
            <a:endParaRPr lang="it-IT" sz="16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17344866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Tm="9138"/>
    </mc:Choice>
    <mc:Fallback>
      <p:transition spd="slow" advTm="913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7" grpId="0">
        <p:bldAsOne/>
      </p:bldGraphic>
      <p:bldP spid="1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tangolo 5"/>
          <p:cNvSpPr/>
          <p:nvPr/>
        </p:nvSpPr>
        <p:spPr>
          <a:xfrm>
            <a:off x="2513509" y="5372533"/>
            <a:ext cx="2948151" cy="146970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" name="Titolo 3">
            <a:extLst>
              <a:ext uri="{FF2B5EF4-FFF2-40B4-BE49-F238E27FC236}">
                <a16:creationId xmlns:a16="http://schemas.microsoft.com/office/drawing/2014/main" xmlns="" id="{C2D9D162-C3F3-4DA6-ACF1-E33B89535E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marL="182880" algn="ctr"/>
            <a:r>
              <a:rPr lang="it-IT" dirty="0"/>
              <a:t>L’ATTIVITA’ DIDATTICA</a:t>
            </a:r>
            <a:endParaRPr lang="it-IT" sz="5400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723546" y="2108311"/>
            <a:ext cx="11163654" cy="1305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it-IT" sz="2800" b="1" dirty="0">
                <a:solidFill>
                  <a:srgbClr val="0070C0"/>
                </a:solidFill>
              </a:rPr>
              <a:t>E’ organizzata sulla base di due modelli orari settimanali, </a:t>
            </a:r>
          </a:p>
          <a:p>
            <a:pPr>
              <a:lnSpc>
                <a:spcPct val="150000"/>
              </a:lnSpc>
            </a:pPr>
            <a:r>
              <a:rPr lang="it-IT" sz="2800" b="1" dirty="0">
                <a:solidFill>
                  <a:srgbClr val="0070C0"/>
                </a:solidFill>
              </a:rPr>
              <a:t>dal lunedì al venerdì</a:t>
            </a:r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1004" t="81644" r="57523"/>
          <a:stretch/>
        </p:blipFill>
        <p:spPr>
          <a:xfrm rot="2077188">
            <a:off x="4015900" y="3588105"/>
            <a:ext cx="2159876" cy="1038553"/>
          </a:xfrm>
          <a:prstGeom prst="rect">
            <a:avLst/>
          </a:prstGeom>
        </p:spPr>
      </p:pic>
      <p:sp>
        <p:nvSpPr>
          <p:cNvPr id="10" name="CasellaDiTesto 9">
            <a:extLst>
              <a:ext uri="{FF2B5EF4-FFF2-40B4-BE49-F238E27FC236}">
                <a16:creationId xmlns:a16="http://schemas.microsoft.com/office/drawing/2014/main" xmlns="" id="{485A155F-19C3-4CEE-9631-D3A4F7098D57}"/>
              </a:ext>
            </a:extLst>
          </p:cNvPr>
          <p:cNvSpPr txBox="1"/>
          <p:nvPr/>
        </p:nvSpPr>
        <p:spPr>
          <a:xfrm>
            <a:off x="723546" y="3736391"/>
            <a:ext cx="3791304" cy="6596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t-IT" sz="2800" b="1" dirty="0">
                <a:solidFill>
                  <a:srgbClr val="0070C0"/>
                </a:solidFill>
              </a:rPr>
              <a:t>TEMPO NORMALE</a:t>
            </a: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xmlns="" id="{2E682E72-ADBD-4789-9FD5-D0A31FD25181}"/>
              </a:ext>
            </a:extLst>
          </p:cNvPr>
          <p:cNvSpPr txBox="1"/>
          <p:nvPr/>
        </p:nvSpPr>
        <p:spPr>
          <a:xfrm>
            <a:off x="6279578" y="3454382"/>
            <a:ext cx="4043362" cy="1305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t-IT" sz="2800" b="1" dirty="0">
                <a:solidFill>
                  <a:srgbClr val="0070C0"/>
                </a:solidFill>
              </a:rPr>
              <a:t> 30 ORE SETTIMANALI SENZA MENSA</a:t>
            </a:r>
          </a:p>
        </p:txBody>
      </p:sp>
      <p:pic>
        <p:nvPicPr>
          <p:cNvPr id="13" name="Immagine 12">
            <a:extLst>
              <a:ext uri="{FF2B5EF4-FFF2-40B4-BE49-F238E27FC236}">
                <a16:creationId xmlns:a16="http://schemas.microsoft.com/office/drawing/2014/main" xmlns="" id="{B4859C17-2A75-4DF3-94ED-B625B30E8387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1004" t="81644" r="57523"/>
          <a:stretch/>
        </p:blipFill>
        <p:spPr>
          <a:xfrm rot="2077188">
            <a:off x="4015900" y="5105659"/>
            <a:ext cx="2159876" cy="1038553"/>
          </a:xfrm>
          <a:prstGeom prst="rect">
            <a:avLst/>
          </a:prstGeom>
        </p:spPr>
      </p:pic>
      <p:sp>
        <p:nvSpPr>
          <p:cNvPr id="14" name="CasellaDiTesto 13">
            <a:extLst>
              <a:ext uri="{FF2B5EF4-FFF2-40B4-BE49-F238E27FC236}">
                <a16:creationId xmlns:a16="http://schemas.microsoft.com/office/drawing/2014/main" xmlns="" id="{86213D20-3EB2-4389-8F06-BFC89E5A1F9E}"/>
              </a:ext>
            </a:extLst>
          </p:cNvPr>
          <p:cNvSpPr txBox="1"/>
          <p:nvPr/>
        </p:nvSpPr>
        <p:spPr>
          <a:xfrm>
            <a:off x="552096" y="5253945"/>
            <a:ext cx="3791304" cy="6596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t-IT" sz="2800" b="1" dirty="0">
                <a:solidFill>
                  <a:srgbClr val="0070C0"/>
                </a:solidFill>
              </a:rPr>
              <a:t>TEMPO PROLUNGATO</a:t>
            </a:r>
          </a:p>
        </p:txBody>
      </p:sp>
      <p:sp>
        <p:nvSpPr>
          <p:cNvPr id="15" name="CasellaDiTesto 14">
            <a:extLst>
              <a:ext uri="{FF2B5EF4-FFF2-40B4-BE49-F238E27FC236}">
                <a16:creationId xmlns:a16="http://schemas.microsoft.com/office/drawing/2014/main" xmlns="" id="{F20D4C35-7AFD-4C05-A837-21E3CE293568}"/>
              </a:ext>
            </a:extLst>
          </p:cNvPr>
          <p:cNvSpPr txBox="1"/>
          <p:nvPr/>
        </p:nvSpPr>
        <p:spPr>
          <a:xfrm>
            <a:off x="6279578" y="4971936"/>
            <a:ext cx="4043362" cy="1305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t-IT" sz="2800" b="1" dirty="0">
                <a:solidFill>
                  <a:srgbClr val="0070C0"/>
                </a:solidFill>
              </a:rPr>
              <a:t> 36 ORE SETTIMANALI CON MENSA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21600921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Tm="11284"/>
    </mc:Choice>
    <mc:Fallback>
      <p:transition spd="slow" advTm="1128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4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xmlns="" id="{E6ED2A0C-51B7-4C46-8FCB-2E66B0949E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1416" y="6434555"/>
            <a:ext cx="4590943" cy="372197"/>
          </a:xfrm>
        </p:spPr>
        <p:txBody>
          <a:bodyPr rtlCol="0"/>
          <a:lstStyle/>
          <a:p>
            <a:pPr rtl="0"/>
            <a:r>
              <a:rPr lang="it-IT" sz="1200" dirty="0">
                <a:solidFill>
                  <a:srgbClr val="111111"/>
                </a:solidFill>
              </a:rPr>
              <a:t>* Compatibilmente con l’emergenza sanitaria COVID-19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xmlns="" id="{1D6158BA-8D0B-4C52-9952-51D361C7F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it-IT" smtClean="0"/>
              <a:pPr rtl="0"/>
              <a:t>5</a:t>
            </a:fld>
            <a:endParaRPr lang="it-IT"/>
          </a:p>
        </p:txBody>
      </p:sp>
      <p:sp>
        <p:nvSpPr>
          <p:cNvPr id="5" name="Rettangolo 4"/>
          <p:cNvSpPr/>
          <p:nvPr/>
        </p:nvSpPr>
        <p:spPr>
          <a:xfrm rot="21129968">
            <a:off x="34445" y="375012"/>
            <a:ext cx="3676327" cy="7571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82880" indent="0" algn="ctr">
              <a:lnSpc>
                <a:spcPct val="90000"/>
              </a:lnSpc>
              <a:spcBef>
                <a:spcPct val="0"/>
              </a:spcBef>
            </a:pPr>
            <a:r>
              <a:rPr lang="it-IT" sz="4800" b="1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L’ ORARIO</a:t>
            </a:r>
            <a:endParaRPr lang="it-IT" sz="2000" b="1" dirty="0">
              <a:solidFill>
                <a:srgbClr val="0070C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2307180" y="1179666"/>
            <a:ext cx="3384376" cy="449866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>
                <a:solidFill>
                  <a:srgbClr val="0070C0"/>
                </a:solidFill>
              </a:rPr>
              <a:t>TEMPO NORMALE (30 ORE)</a:t>
            </a:r>
          </a:p>
          <a:p>
            <a:pPr>
              <a:lnSpc>
                <a:spcPct val="150000"/>
              </a:lnSpc>
            </a:pPr>
            <a:r>
              <a:rPr lang="it-IT" sz="2000" b="1" dirty="0">
                <a:solidFill>
                  <a:srgbClr val="0070C0"/>
                </a:solidFill>
              </a:rPr>
              <a:t>7.55 – 8.00 ingresso</a:t>
            </a:r>
          </a:p>
          <a:p>
            <a:pPr>
              <a:lnSpc>
                <a:spcPct val="150000"/>
              </a:lnSpc>
            </a:pPr>
            <a:r>
              <a:rPr lang="it-IT" sz="2000" b="1" dirty="0">
                <a:solidFill>
                  <a:srgbClr val="0070C0"/>
                </a:solidFill>
              </a:rPr>
              <a:t>8.00 - 9.00</a:t>
            </a:r>
          </a:p>
          <a:p>
            <a:pPr>
              <a:lnSpc>
                <a:spcPct val="150000"/>
              </a:lnSpc>
            </a:pPr>
            <a:r>
              <a:rPr lang="it-IT" sz="2000" b="1" dirty="0">
                <a:solidFill>
                  <a:srgbClr val="0070C0"/>
                </a:solidFill>
              </a:rPr>
              <a:t>9.00 - 9.55</a:t>
            </a:r>
          </a:p>
          <a:p>
            <a:pPr>
              <a:lnSpc>
                <a:spcPct val="150000"/>
              </a:lnSpc>
            </a:pPr>
            <a:r>
              <a:rPr lang="it-IT" sz="2000" b="1" dirty="0">
                <a:solidFill>
                  <a:srgbClr val="0070C0"/>
                </a:solidFill>
              </a:rPr>
              <a:t>9.55 - 10.05 intervallo</a:t>
            </a:r>
          </a:p>
          <a:p>
            <a:pPr>
              <a:lnSpc>
                <a:spcPct val="150000"/>
              </a:lnSpc>
            </a:pPr>
            <a:r>
              <a:rPr lang="it-IT" sz="2000" b="1" dirty="0">
                <a:solidFill>
                  <a:srgbClr val="0070C0"/>
                </a:solidFill>
              </a:rPr>
              <a:t>10.05 - 11.00</a:t>
            </a:r>
          </a:p>
          <a:p>
            <a:pPr>
              <a:lnSpc>
                <a:spcPct val="150000"/>
              </a:lnSpc>
            </a:pPr>
            <a:r>
              <a:rPr lang="it-IT" sz="2000" b="1" dirty="0">
                <a:solidFill>
                  <a:srgbClr val="0070C0"/>
                </a:solidFill>
              </a:rPr>
              <a:t>11.00 - 11.55</a:t>
            </a:r>
          </a:p>
          <a:p>
            <a:pPr>
              <a:lnSpc>
                <a:spcPct val="150000"/>
              </a:lnSpc>
            </a:pPr>
            <a:r>
              <a:rPr lang="it-IT" sz="2000" b="1" dirty="0">
                <a:solidFill>
                  <a:srgbClr val="0070C0"/>
                </a:solidFill>
              </a:rPr>
              <a:t>11.55 - 12.05 intervallo</a:t>
            </a:r>
          </a:p>
          <a:p>
            <a:pPr>
              <a:lnSpc>
                <a:spcPct val="150000"/>
              </a:lnSpc>
            </a:pPr>
            <a:r>
              <a:rPr lang="it-IT" sz="2000" b="1" dirty="0">
                <a:solidFill>
                  <a:srgbClr val="0070C0"/>
                </a:solidFill>
              </a:rPr>
              <a:t>12.05 - 13.00</a:t>
            </a:r>
          </a:p>
          <a:p>
            <a:pPr>
              <a:lnSpc>
                <a:spcPct val="150000"/>
              </a:lnSpc>
            </a:pPr>
            <a:r>
              <a:rPr lang="it-IT" sz="2000" b="1" dirty="0">
                <a:solidFill>
                  <a:srgbClr val="0070C0"/>
                </a:solidFill>
              </a:rPr>
              <a:t>13.00 - 14.00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6144828" y="106230"/>
            <a:ext cx="3384376" cy="667875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>
                <a:solidFill>
                  <a:srgbClr val="00B050"/>
                </a:solidFill>
              </a:rPr>
              <a:t>TEMPO PROLUNGATO</a:t>
            </a:r>
          </a:p>
          <a:p>
            <a:pPr>
              <a:lnSpc>
                <a:spcPct val="150000"/>
              </a:lnSpc>
            </a:pPr>
            <a:r>
              <a:rPr lang="it-IT" sz="2000" b="1" dirty="0">
                <a:solidFill>
                  <a:srgbClr val="00B050"/>
                </a:solidFill>
              </a:rPr>
              <a:t>7.55 – 8.00 ingresso</a:t>
            </a:r>
          </a:p>
          <a:p>
            <a:pPr>
              <a:lnSpc>
                <a:spcPct val="150000"/>
              </a:lnSpc>
            </a:pPr>
            <a:r>
              <a:rPr lang="it-IT" sz="2000" dirty="0">
                <a:solidFill>
                  <a:srgbClr val="00B050"/>
                </a:solidFill>
              </a:rPr>
              <a:t>8.00 - 9.00</a:t>
            </a:r>
          </a:p>
          <a:p>
            <a:pPr>
              <a:lnSpc>
                <a:spcPct val="150000"/>
              </a:lnSpc>
            </a:pPr>
            <a:r>
              <a:rPr lang="it-IT" sz="2000" dirty="0">
                <a:solidFill>
                  <a:srgbClr val="00B050"/>
                </a:solidFill>
              </a:rPr>
              <a:t>9.00 - 9.55</a:t>
            </a:r>
          </a:p>
          <a:p>
            <a:pPr>
              <a:lnSpc>
                <a:spcPct val="150000"/>
              </a:lnSpc>
            </a:pPr>
            <a:r>
              <a:rPr lang="it-IT" sz="2000" b="1" dirty="0">
                <a:solidFill>
                  <a:srgbClr val="00B050"/>
                </a:solidFill>
              </a:rPr>
              <a:t>9.55 - 10.05 intervallo</a:t>
            </a:r>
          </a:p>
          <a:p>
            <a:pPr>
              <a:lnSpc>
                <a:spcPct val="150000"/>
              </a:lnSpc>
            </a:pPr>
            <a:r>
              <a:rPr lang="it-IT" sz="2000" dirty="0">
                <a:solidFill>
                  <a:srgbClr val="00B050"/>
                </a:solidFill>
              </a:rPr>
              <a:t>10.05 - 11.00</a:t>
            </a:r>
          </a:p>
          <a:p>
            <a:pPr>
              <a:lnSpc>
                <a:spcPct val="150000"/>
              </a:lnSpc>
            </a:pPr>
            <a:r>
              <a:rPr lang="it-IT" sz="2000" dirty="0">
                <a:solidFill>
                  <a:srgbClr val="00B050"/>
                </a:solidFill>
              </a:rPr>
              <a:t>11.00 - 11.55</a:t>
            </a:r>
          </a:p>
          <a:p>
            <a:pPr>
              <a:lnSpc>
                <a:spcPct val="150000"/>
              </a:lnSpc>
            </a:pPr>
            <a:r>
              <a:rPr lang="it-IT" sz="2000" b="1" dirty="0">
                <a:solidFill>
                  <a:srgbClr val="00B050"/>
                </a:solidFill>
              </a:rPr>
              <a:t>11.55 - 12.05 intervallo</a:t>
            </a:r>
          </a:p>
          <a:p>
            <a:pPr>
              <a:lnSpc>
                <a:spcPct val="150000"/>
              </a:lnSpc>
            </a:pPr>
            <a:r>
              <a:rPr lang="it-IT" sz="2000" dirty="0">
                <a:solidFill>
                  <a:srgbClr val="00B050"/>
                </a:solidFill>
              </a:rPr>
              <a:t>12.05 - 13.00</a:t>
            </a:r>
          </a:p>
          <a:p>
            <a:pPr>
              <a:lnSpc>
                <a:spcPct val="150000"/>
              </a:lnSpc>
            </a:pPr>
            <a:r>
              <a:rPr lang="it-IT" sz="2000" dirty="0">
                <a:solidFill>
                  <a:srgbClr val="00B050"/>
                </a:solidFill>
              </a:rPr>
              <a:t>13.00 - 14.00</a:t>
            </a:r>
          </a:p>
          <a:p>
            <a:pPr>
              <a:lnSpc>
                <a:spcPct val="150000"/>
              </a:lnSpc>
            </a:pPr>
            <a:r>
              <a:rPr lang="it-IT" sz="2000" i="1" dirty="0">
                <a:solidFill>
                  <a:srgbClr val="00B050"/>
                </a:solidFill>
              </a:rPr>
              <a:t>Lunedì – Mercoledì </a:t>
            </a:r>
          </a:p>
          <a:p>
            <a:pPr>
              <a:lnSpc>
                <a:spcPct val="150000"/>
              </a:lnSpc>
            </a:pPr>
            <a:r>
              <a:rPr lang="it-IT" sz="2000" b="1" dirty="0">
                <a:solidFill>
                  <a:srgbClr val="00B050"/>
                </a:solidFill>
              </a:rPr>
              <a:t>14.00 - 15.00 mensa</a:t>
            </a:r>
          </a:p>
          <a:p>
            <a:pPr>
              <a:lnSpc>
                <a:spcPct val="150000"/>
              </a:lnSpc>
            </a:pPr>
            <a:r>
              <a:rPr lang="it-IT" sz="2000" dirty="0">
                <a:solidFill>
                  <a:srgbClr val="00B050"/>
                </a:solidFill>
              </a:rPr>
              <a:t>15.00 - 16.00</a:t>
            </a:r>
          </a:p>
          <a:p>
            <a:pPr>
              <a:lnSpc>
                <a:spcPct val="150000"/>
              </a:lnSpc>
            </a:pPr>
            <a:r>
              <a:rPr lang="it-IT" sz="2000" dirty="0">
                <a:solidFill>
                  <a:srgbClr val="00B050"/>
                </a:solidFill>
              </a:rPr>
              <a:t>16.00 - 17.00</a:t>
            </a:r>
          </a:p>
          <a:p>
            <a:endParaRPr lang="it-IT" sz="2000" dirty="0">
              <a:solidFill>
                <a:srgbClr val="00B050"/>
              </a:solidFill>
            </a:endParaRPr>
          </a:p>
        </p:txBody>
      </p:sp>
      <p:sp>
        <p:nvSpPr>
          <p:cNvPr id="2" name="CasellaDiTesto 1"/>
          <p:cNvSpPr txBox="1"/>
          <p:nvPr/>
        </p:nvSpPr>
        <p:spPr>
          <a:xfrm>
            <a:off x="3466785" y="160314"/>
            <a:ext cx="772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*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42727422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Tm="8185"/>
    </mc:Choice>
    <mc:Fallback>
      <p:transition spd="slow" advTm="818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xmlns="" id="{E6ED2A0C-51B7-4C46-8FCB-2E66B0949E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1416" y="6434555"/>
            <a:ext cx="4590943" cy="372197"/>
          </a:xfrm>
        </p:spPr>
        <p:txBody>
          <a:bodyPr rtlCol="0"/>
          <a:lstStyle/>
          <a:p>
            <a:pPr rtl="0"/>
            <a:r>
              <a:rPr lang="it-IT" sz="1200" dirty="0">
                <a:solidFill>
                  <a:srgbClr val="111111"/>
                </a:solidFill>
              </a:rPr>
              <a:t>* Compatibilmente con l’emergenza sanitaria COVID-19</a:t>
            </a:r>
          </a:p>
        </p:txBody>
      </p:sp>
      <p:sp>
        <p:nvSpPr>
          <p:cNvPr id="5" name="Rettangolo 4"/>
          <p:cNvSpPr/>
          <p:nvPr/>
        </p:nvSpPr>
        <p:spPr>
          <a:xfrm rot="21129968">
            <a:off x="34445" y="375012"/>
            <a:ext cx="3676327" cy="7571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82880" indent="0" algn="ctr">
              <a:lnSpc>
                <a:spcPct val="90000"/>
              </a:lnSpc>
              <a:spcBef>
                <a:spcPct val="0"/>
              </a:spcBef>
            </a:pPr>
            <a:r>
              <a:rPr lang="it-IT" sz="4800" b="1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L’ ORARIO</a:t>
            </a:r>
          </a:p>
        </p:txBody>
      </p:sp>
      <p:sp>
        <p:nvSpPr>
          <p:cNvPr id="9" name="CasellaDiTesto 8"/>
          <p:cNvSpPr txBox="1"/>
          <p:nvPr/>
        </p:nvSpPr>
        <p:spPr>
          <a:xfrm>
            <a:off x="1612522" y="1379153"/>
            <a:ext cx="8208912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it-IT" sz="2800" b="1" dirty="0"/>
              <a:t>Il monte ore prevede inoltre: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it-IT" sz="2800" b="1" dirty="0"/>
              <a:t>2 rientri</a:t>
            </a:r>
            <a:r>
              <a:rPr lang="it-IT" sz="2400" b="1" dirty="0"/>
              <a:t>*</a:t>
            </a:r>
            <a:r>
              <a:rPr lang="it-IT" sz="2800" b="1" dirty="0"/>
              <a:t> al sabato per attività legate al PTOF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it-IT" sz="2800" b="1" dirty="0"/>
              <a:t>Attività extra-curricolari: uscite didattiche*, spettacoli teatrali* e cinematografici*, viaggi d’istruzione*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it-IT" sz="2800" b="1" dirty="0"/>
              <a:t>Attività sportive*, anche extrascolastiche *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it-IT" sz="2800" b="1" dirty="0"/>
              <a:t>Scuola Natura*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7704274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Tm="6438"/>
    </mc:Choice>
    <mc:Fallback>
      <p:transition spd="slow" advTm="643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tangolo 4"/>
          <p:cNvSpPr/>
          <p:nvPr/>
        </p:nvSpPr>
        <p:spPr>
          <a:xfrm rot="21129968">
            <a:off x="-255182" y="356584"/>
            <a:ext cx="5284139" cy="7571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82880" algn="ctr">
              <a:lnSpc>
                <a:spcPct val="90000"/>
              </a:lnSpc>
              <a:spcBef>
                <a:spcPct val="0"/>
              </a:spcBef>
              <a:buFont typeface="Georgia" pitchFamily="18" charset="0"/>
              <a:buNone/>
            </a:pPr>
            <a:r>
              <a:rPr lang="it-IT" sz="4800" b="1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LA STRUTTURA</a:t>
            </a:r>
          </a:p>
        </p:txBody>
      </p:sp>
      <p:sp>
        <p:nvSpPr>
          <p:cNvPr id="6" name="CasellaDiTesto 5"/>
          <p:cNvSpPr txBox="1"/>
          <p:nvPr/>
        </p:nvSpPr>
        <p:spPr>
          <a:xfrm>
            <a:off x="1564563" y="1930030"/>
            <a:ext cx="4412695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it-IT" sz="2800" b="1" dirty="0">
                <a:solidFill>
                  <a:srgbClr val="00B050"/>
                </a:solidFill>
              </a:rPr>
              <a:t>18 Classi</a:t>
            </a:r>
          </a:p>
          <a:p>
            <a:pPr marL="342900" indent="-34290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it-IT" sz="2800" b="1" dirty="0">
                <a:solidFill>
                  <a:srgbClr val="00B050"/>
                </a:solidFill>
              </a:rPr>
              <a:t>Aula di informatica</a:t>
            </a:r>
          </a:p>
          <a:p>
            <a:pPr marL="342900" indent="-34290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it-IT" sz="2800" b="1" dirty="0">
                <a:solidFill>
                  <a:srgbClr val="00B050"/>
                </a:solidFill>
              </a:rPr>
              <a:t>Laboratorio di Scienze</a:t>
            </a:r>
          </a:p>
          <a:p>
            <a:pPr marL="342900" indent="-34290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it-IT" sz="2800" b="1" dirty="0">
                <a:solidFill>
                  <a:srgbClr val="00B050"/>
                </a:solidFill>
              </a:rPr>
              <a:t>Laboratorio di Arte</a:t>
            </a:r>
          </a:p>
          <a:p>
            <a:pPr marL="342900" indent="-34290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it-IT" sz="2800" b="1" dirty="0">
                <a:solidFill>
                  <a:srgbClr val="00B050"/>
                </a:solidFill>
              </a:rPr>
              <a:t>Laboratorio di Ed. Musicale</a:t>
            </a:r>
          </a:p>
          <a:p>
            <a:pPr marL="342900" indent="-34290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it-IT" sz="2800" b="1" dirty="0">
                <a:solidFill>
                  <a:srgbClr val="00B050"/>
                </a:solidFill>
              </a:rPr>
              <a:t>Aula Video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5977258" y="1930030"/>
            <a:ext cx="442798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it-IT" sz="2800" b="1" dirty="0">
                <a:solidFill>
                  <a:srgbClr val="00B050"/>
                </a:solidFill>
              </a:rPr>
              <a:t>Biblioteca multimediale</a:t>
            </a:r>
          </a:p>
          <a:p>
            <a:pPr marL="342900" indent="-34290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it-IT" sz="2800" b="1" dirty="0">
                <a:solidFill>
                  <a:srgbClr val="00B050"/>
                </a:solidFill>
              </a:rPr>
              <a:t>Palestra  </a:t>
            </a:r>
          </a:p>
          <a:p>
            <a:pPr marL="342900" indent="-34290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it-IT" sz="2800" b="1" dirty="0">
                <a:solidFill>
                  <a:srgbClr val="00B050"/>
                </a:solidFill>
              </a:rPr>
              <a:t>Palestrina</a:t>
            </a:r>
          </a:p>
          <a:p>
            <a:pPr marL="342900" indent="-34290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it-IT" sz="2800" b="1" dirty="0">
                <a:solidFill>
                  <a:srgbClr val="00B050"/>
                </a:solidFill>
              </a:rPr>
              <a:t>Laboratorio di Tecnologia</a:t>
            </a:r>
          </a:p>
          <a:p>
            <a:pPr marL="342900" indent="-34290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it-IT" sz="2800" b="1" dirty="0">
                <a:solidFill>
                  <a:srgbClr val="00B050"/>
                </a:solidFill>
              </a:rPr>
              <a:t>Aule di sostegno</a:t>
            </a:r>
          </a:p>
          <a:p>
            <a:pPr marL="342900" indent="-34290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it-IT" sz="2800" b="1" dirty="0">
                <a:solidFill>
                  <a:srgbClr val="00B050"/>
                </a:solidFill>
              </a:rPr>
              <a:t>Aula Free Style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39833809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Tm="6813"/>
    </mc:Choice>
    <mc:Fallback>
      <p:transition spd="slow" advTm="6813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ma 7"/>
          <p:cNvGraphicFramePr/>
          <p:nvPr>
            <p:extLst>
              <p:ext uri="{D42A27DB-BD31-4B8C-83A1-F6EECF244321}">
                <p14:modId xmlns:p14="http://schemas.microsoft.com/office/powerpoint/2010/main" xmlns="" val="1856396843"/>
              </p:ext>
            </p:extLst>
          </p:nvPr>
        </p:nvGraphicFramePr>
        <p:xfrm>
          <a:off x="2118230" y="244882"/>
          <a:ext cx="7776864" cy="63813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xmlns="" val="16316399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Tm="4886"/>
    </mc:Choice>
    <mc:Fallback>
      <p:transition spd="slow" advTm="488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xmlns="" id="{87DDCA35-6FFD-45B0-B064-7BC6A19A78E7}"/>
              </a:ext>
            </a:extLst>
          </p:cNvPr>
          <p:cNvSpPr txBox="1"/>
          <p:nvPr/>
        </p:nvSpPr>
        <p:spPr>
          <a:xfrm>
            <a:off x="-25400" y="0"/>
            <a:ext cx="122174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4800" b="1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PROGETTO SUCCESSO FORMATIVO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xmlns="" id="{EEFD1926-174C-41A7-AE1F-FC5CA8BD687A}"/>
              </a:ext>
            </a:extLst>
          </p:cNvPr>
          <p:cNvSpPr txBox="1"/>
          <p:nvPr/>
        </p:nvSpPr>
        <p:spPr>
          <a:xfrm>
            <a:off x="3897312" y="830997"/>
            <a:ext cx="439737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3600" b="1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Integrazione alunni </a:t>
            </a:r>
          </a:p>
        </p:txBody>
      </p:sp>
      <p:sp>
        <p:nvSpPr>
          <p:cNvPr id="6" name="Text Box 8">
            <a:extLst>
              <a:ext uri="{FF2B5EF4-FFF2-40B4-BE49-F238E27FC236}">
                <a16:creationId xmlns:a16="http://schemas.microsoft.com/office/drawing/2014/main" xmlns="" id="{C44D45CF-5334-414F-BF70-CF86D2159C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98600" y="1908820"/>
            <a:ext cx="9248079" cy="3742680"/>
          </a:xfrm>
          <a:prstGeom prst="rect">
            <a:avLst/>
          </a:prstGeom>
          <a:solidFill>
            <a:srgbClr val="FFFF99"/>
          </a:solidFill>
          <a:ln>
            <a:solidFill>
              <a:srgbClr val="111111"/>
            </a:solidFill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2">
            <a:spAutoFit/>
          </a:bodyPr>
          <a:lstStyle>
            <a:defPPr>
              <a:defRPr lang="it-IT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it-IT" altLang="it-IT" sz="1800" b="1" dirty="0">
                <a:solidFill>
                  <a:srgbClr val="111111"/>
                </a:solidFill>
                <a:latin typeface="+mn-lt"/>
              </a:rPr>
              <a:t>ACCOGLIENZA CLASSI PRIME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it-IT" altLang="it-IT" sz="1800" b="1" dirty="0">
                <a:solidFill>
                  <a:srgbClr val="111111"/>
                </a:solidFill>
                <a:latin typeface="+mn-lt"/>
              </a:rPr>
              <a:t>LIFE SKILLS TRAINING PROGRAM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it-IT" altLang="it-IT" sz="1800" b="1" dirty="0">
                <a:solidFill>
                  <a:srgbClr val="111111"/>
                </a:solidFill>
                <a:latin typeface="+mn-lt"/>
              </a:rPr>
              <a:t>PROGETTO TUTOR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it-IT" altLang="it-IT" sz="1800" b="1" dirty="0">
                <a:solidFill>
                  <a:srgbClr val="111111"/>
                </a:solidFill>
                <a:latin typeface="+mn-lt"/>
              </a:rPr>
              <a:t> ALFABETIZZAZIONE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it-IT" altLang="it-IT" sz="1800" b="1" dirty="0">
                <a:solidFill>
                  <a:srgbClr val="111111"/>
                </a:solidFill>
                <a:latin typeface="+mn-lt"/>
              </a:rPr>
              <a:t>PROGETTO TEATRO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it-IT" altLang="it-IT" sz="1800" b="1" dirty="0">
                <a:solidFill>
                  <a:srgbClr val="111111"/>
                </a:solidFill>
                <a:latin typeface="+mn-lt"/>
              </a:rPr>
              <a:t>INGLESE “DIDATTICA PER CLASSI APERTE”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it-IT" altLang="it-IT" sz="1800" b="1" dirty="0">
                <a:solidFill>
                  <a:srgbClr val="111111"/>
                </a:solidFill>
                <a:latin typeface="+mn-lt"/>
              </a:rPr>
              <a:t>LAB. ESPRESSIVI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it-IT" altLang="it-IT" sz="1800" b="1" dirty="0">
                <a:solidFill>
                  <a:srgbClr val="111111"/>
                </a:solidFill>
                <a:latin typeface="+mn-lt"/>
              </a:rPr>
              <a:t>LAB. DI MUSICA 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it-IT" altLang="it-IT" sz="1800" b="1" dirty="0">
                <a:solidFill>
                  <a:srgbClr val="111111"/>
                </a:solidFill>
                <a:latin typeface="+mn-lt"/>
              </a:rPr>
              <a:t>LAB. DI SCIENZE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it-IT" altLang="it-IT" sz="1800" b="1" dirty="0">
                <a:solidFill>
                  <a:srgbClr val="111111"/>
                </a:solidFill>
                <a:latin typeface="+mn-lt"/>
              </a:rPr>
              <a:t>PROGETTO «READ ON!»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it-IT" altLang="it-IT" sz="1800" b="1" dirty="0">
                <a:solidFill>
                  <a:srgbClr val="111111"/>
                </a:solidFill>
                <a:latin typeface="+mn-lt"/>
              </a:rPr>
              <a:t>EDUCAZIONE STRADALE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it-IT" altLang="it-IT" sz="1800" b="1" dirty="0">
                <a:solidFill>
                  <a:srgbClr val="111111"/>
                </a:solidFill>
                <a:latin typeface="+mn-lt"/>
              </a:rPr>
              <a:t>PROGETTO LEGALITA’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it-IT" altLang="it-IT" sz="1800" b="1" dirty="0">
                <a:solidFill>
                  <a:srgbClr val="111111"/>
                </a:solidFill>
                <a:latin typeface="+mn-lt"/>
              </a:rPr>
              <a:t>RECUPERO DIDATTICO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it-IT" altLang="it-IT" sz="1800" b="1" dirty="0">
                <a:solidFill>
                  <a:srgbClr val="111111"/>
                </a:solidFill>
                <a:latin typeface="+mn-lt"/>
              </a:rPr>
              <a:t>VALORIZZAZIONE DELLE ECCELLENZE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it-IT" altLang="it-IT" sz="1800" b="1" dirty="0">
                <a:solidFill>
                  <a:srgbClr val="111111"/>
                </a:solidFill>
                <a:latin typeface="+mn-lt"/>
              </a:rPr>
              <a:t>SPORTELLO DI ASCOLTO 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it-IT" altLang="it-IT" sz="1800" b="1" dirty="0">
                <a:solidFill>
                  <a:srgbClr val="111111"/>
                </a:solidFill>
                <a:latin typeface="+mn-lt"/>
              </a:rPr>
              <a:t>‘’CONSIGLIAMI’’ DEL MUNICIPIO 8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7710145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Tm="6123"/>
    </mc:Choice>
    <mc:Fallback>
      <p:transition spd="slow" advTm="6123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2.3|1|0.6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6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6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5|1.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5|2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6|0.8|1.2|1.4|1.5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5|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|1.2|1.3|1.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1.7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6|0.6|0.8|1.7|0.6|0.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|2.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5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5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"/>
</p:tagLst>
</file>

<file path=ppt/theme/theme1.xml><?xml version="1.0" encoding="utf-8"?>
<a:theme xmlns:a="http://schemas.openxmlformats.org/drawingml/2006/main" name="Tema di Office">
  <a:themeElements>
    <a:clrScheme name="Custom 22">
      <a:dk1>
        <a:srgbClr val="9D0F00"/>
      </a:dk1>
      <a:lt1>
        <a:sysClr val="window" lastClr="FFFFFF"/>
      </a:lt1>
      <a:dk2>
        <a:srgbClr val="D30F00"/>
      </a:dk2>
      <a:lt2>
        <a:srgbClr val="C07400"/>
      </a:lt2>
      <a:accent1>
        <a:srgbClr val="005CC9"/>
      </a:accent1>
      <a:accent2>
        <a:srgbClr val="008EDC"/>
      </a:accent2>
      <a:accent3>
        <a:srgbClr val="3DA800"/>
      </a:accent3>
      <a:accent4>
        <a:srgbClr val="4D4D4D"/>
      </a:accent4>
      <a:accent5>
        <a:srgbClr val="FFAA00"/>
      </a:accent5>
      <a:accent6>
        <a:srgbClr val="1F7100"/>
      </a:accent6>
      <a:hlink>
        <a:srgbClr val="D30F00"/>
      </a:hlink>
      <a:folHlink>
        <a:srgbClr val="D30F00"/>
      </a:folHlink>
    </a:clrScheme>
    <a:fontScheme name="Custom 22">
      <a:majorFont>
        <a:latin typeface="Comic Sans MS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gradFill>
          <a:gsLst>
            <a:gs pos="0">
              <a:schemeClr val="tx1"/>
            </a:gs>
            <a:gs pos="100000">
              <a:schemeClr val="tx2"/>
            </a:gs>
          </a:gsLst>
          <a:lin ang="360000" scaled="0"/>
        </a:gra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xmlns="" name="Office_30478488_TF66931380" id="{F86EEF69-FB6B-4AA0-B50F-76971884A458}" vid="{7C0D3DD6-7266-42CB-8F1A-7D06DA5690B7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1c2eb7a32e66fb6e4260f3771546a5e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04e1f6479c48b08974ba73b5ca973489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CE4DFFA-4044-499B-B253-CECDC4E80F8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2F2E390-9EA7-455D-AC1E-A444746248A2}">
  <ds:schemaRefs>
    <ds:schemaRef ds:uri="http://schemas.openxmlformats.org/package/2006/metadata/core-properties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71af3243-3dd4-4a8d-8c0d-dd76da1f02a5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73EDE487-EF5C-4E3A-89EA-C4A4C06ADA9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Presentazione per scuola elementare</Template>
  <TotalTime>0</TotalTime>
  <Words>680</Words>
  <Application>Microsoft Office PowerPoint</Application>
  <PresentationFormat>Personalizzato</PresentationFormat>
  <Paragraphs>194</Paragraphs>
  <Slides>18</Slides>
  <Notes>18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18</vt:i4>
      </vt:variant>
    </vt:vector>
  </HeadingPairs>
  <TitlesOfParts>
    <vt:vector size="19" baseType="lpstr">
      <vt:lpstr>Tema di Office</vt:lpstr>
      <vt:lpstr>SCUOLA SECONDARIA DI I GRADO  «G. VICO»</vt:lpstr>
      <vt:lpstr>IDENTITA’ DELLA SCUOLA</vt:lpstr>
      <vt:lpstr>FUNZIONI STRUMENTALI</vt:lpstr>
      <vt:lpstr>L’ATTIVITA’ DIDATTICA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2021-11-17T08:18:18Z</dcterms:created>
  <dcterms:modified xsi:type="dcterms:W3CDTF">2022-01-10T13:05:13Z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